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293" r:id="rId5"/>
    <p:sldId id="265" r:id="rId6"/>
    <p:sldId id="267" r:id="rId7"/>
    <p:sldId id="296" r:id="rId8"/>
    <p:sldId id="297" r:id="rId9"/>
    <p:sldId id="298" r:id="rId10"/>
    <p:sldId id="302" r:id="rId11"/>
    <p:sldId id="271" r:id="rId12"/>
    <p:sldId id="301" r:id="rId13"/>
  </p:sldIdLst>
  <p:sldSz cx="12192000" cy="6858000"/>
  <p:notesSz cx="6858000" cy="9144000"/>
  <p:embeddedFontLst>
    <p:embeddedFont>
      <p:font typeface="IBM Plex Sans" panose="020B0503050203000203" pitchFamily="34" charset="0"/>
      <p:regular r:id="rId15"/>
      <p:bold r:id="rId16"/>
      <p:italic r:id="rId17"/>
      <p:boldItalic r:id="rId18"/>
    </p:embeddedFont>
    <p:embeddedFont>
      <p:font typeface="IBM Plex Sans Light" panose="020B0403050203000203" pitchFamily="34" charset="0"/>
      <p:regular r:id="rId19"/>
      <p:italic r:id="rId20"/>
    </p:embeddedFont>
    <p:embeddedFont>
      <p:font typeface="IBM Plex Sans Medium" panose="020B0503050203000203" pitchFamily="34" charset="0"/>
      <p:regular r:id="rId21"/>
      <p:italic r:id="rId22"/>
    </p:embeddedFont>
    <p:embeddedFont>
      <p:font typeface="IBM Plex Serif" panose="02060503050406000203" pitchFamily="18" charset="77"/>
      <p:regular r:id="rId23"/>
      <p:bold r:id="rId24"/>
      <p:italic r:id="rId25"/>
      <p:boldItalic r:id="rId26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V6D8So2DrYmDrPWqeigrA==" hashData="OOgnlvIiZLM63Z+KSXN3C6auorFlcH3YugJvwSUgIYCwNqA/EYql4AWWVJQA4oFDF/rt4K7YrfSIImsZi6sNSQ=="/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ED7356-230C-B591-EF87-4240CBE9D3BE}" name="Pernille Saul" initials="PS" userId="S::psau@dbc.dk::d6ac6549-1452-433b-8fc6-2a874b029565" providerId="AD"/>
  <p188:author id="{989139F1-242F-401D-93CA-A90340D44B65}" name="Charlotte Arnskov" initials="CA" userId="S::charlotte@arnskov.dk::741f138c-c749-4117-89e2-1ad746a30a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0"/>
    <a:srgbClr val="FDD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1" autoAdjust="0"/>
    <p:restoredTop sz="94726"/>
  </p:normalViewPr>
  <p:slideViewPr>
    <p:cSldViewPr snapToGrid="0">
      <p:cViewPr varScale="1">
        <p:scale>
          <a:sx n="67" d="100"/>
          <a:sy n="67" d="100"/>
        </p:scale>
        <p:origin x="200" y="1224"/>
      </p:cViewPr>
      <p:guideLst>
        <p:guide orient="horz" pos="13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619C6-DF9B-7A4E-A51F-D6E0FCA974AB}" type="datetimeFigureOut">
              <a:rPr lang="da-DK" smtClean="0"/>
              <a:t>09.10.2024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F31C4-2457-D243-B1D7-3183689B070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865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bibliotek.dk/hjaelp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A7626AD-633D-D16A-FE0C-A82ABFE1B399}"/>
              </a:ext>
            </a:extLst>
          </p:cNvPr>
          <p:cNvSpPr/>
          <p:nvPr userDrawn="1"/>
        </p:nvSpPr>
        <p:spPr>
          <a:xfrm>
            <a:off x="360000" y="2520000"/>
            <a:ext cx="11472000" cy="3978000"/>
          </a:xfrm>
          <a:prstGeom prst="rect">
            <a:avLst/>
          </a:prstGeom>
          <a:solidFill>
            <a:srgbClr val="FDD6C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5A54DD3-8E91-AD49-B96B-344D4F1658F0}"/>
              </a:ext>
            </a:extLst>
          </p:cNvPr>
          <p:cNvSpPr/>
          <p:nvPr userDrawn="1"/>
        </p:nvSpPr>
        <p:spPr>
          <a:xfrm>
            <a:off x="1998301" y="2160000"/>
            <a:ext cx="8202604" cy="1694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7999" tIns="251999" rIns="360000" bIns="251999" rtlCol="0" anchor="t" anchorCtr="0">
            <a:spAutoFit/>
          </a:bodyPr>
          <a:lstStyle/>
          <a:p>
            <a:r>
              <a:rPr lang="da-DK" sz="5000">
                <a:solidFill>
                  <a:schemeClr val="bg1"/>
                </a:solidFill>
                <a:effectLst/>
                <a:latin typeface="IBM Plex Serif" panose="02060503050406000203" pitchFamily="18" charset="77"/>
              </a:rPr>
              <a:t>Log ind på </a:t>
            </a:r>
            <a:r>
              <a:rPr lang="da-DK" sz="5000" err="1">
                <a:solidFill>
                  <a:schemeClr val="bg1"/>
                </a:solidFill>
                <a:effectLst/>
                <a:latin typeface="IBM Plex Serif" panose="02060503050406000203" pitchFamily="18" charset="77"/>
              </a:rPr>
              <a:t>Bibliotek.dk</a:t>
            </a:r>
            <a:endParaRPr lang="da-DK" sz="5000">
              <a:solidFill>
                <a:schemeClr val="bg1"/>
              </a:solidFill>
              <a:effectLst/>
              <a:latin typeface="IBM Plex Serif" panose="02060503050406000203" pitchFamily="18" charset="77"/>
            </a:endParaRPr>
          </a:p>
          <a:p>
            <a:pPr>
              <a:lnSpc>
                <a:spcPct val="150000"/>
              </a:lnSpc>
            </a:pPr>
            <a:r>
              <a:rPr lang="da-DK" sz="2000">
                <a:solidFill>
                  <a:srgbClr val="FFFFFF"/>
                </a:solidFill>
                <a:effectLst/>
                <a:latin typeface="IBM Plex Sans" panose="020B0503050203000203" pitchFamily="34" charset="0"/>
              </a:rPr>
              <a:t>Sådan kommer du i gang – trin-for-trin vejledning</a:t>
            </a:r>
            <a:endParaRPr lang="da-DK" sz="2000">
              <a:solidFill>
                <a:schemeClr val="bg1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6229ECC-893E-A93D-5B60-AE8042457B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0000" y="366350"/>
            <a:ext cx="1638300" cy="6096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C202BCD-D916-ADD2-2C6A-052E269A89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242705" y="2793463"/>
            <a:ext cx="353841" cy="9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6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F9E53-AF88-A51B-175A-1B575F10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5703E2-E74C-E1CB-7583-1F33734B4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3E9959B5-A45B-D3D4-E935-B0CE74BFFA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63179" y="6139930"/>
            <a:ext cx="924339" cy="343940"/>
          </a:xfrm>
          <a:prstGeom prst="rect">
            <a:avLst/>
          </a:prstGeom>
        </p:spPr>
      </p:pic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48E7493-4ACB-A361-4E72-212D59A9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6614" y="6259051"/>
            <a:ext cx="2743200" cy="365125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E90B35B4-2054-4E4A-9D5F-BD2D9810F75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0D2DC237-83AC-6379-288A-406D1D214E8E}"/>
              </a:ext>
            </a:extLst>
          </p:cNvPr>
          <p:cNvSpPr txBox="1">
            <a:spLocks/>
          </p:cNvSpPr>
          <p:nvPr userDrawn="1"/>
        </p:nvSpPr>
        <p:spPr>
          <a:xfrm>
            <a:off x="8744942" y="62590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>
                <a:solidFill>
                  <a:schemeClr val="tx2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a-DK"/>
              <a:t>Log ind på </a:t>
            </a:r>
            <a:r>
              <a:rPr lang="da-DK" err="1"/>
              <a:t>Bibliotek.dk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5614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 userDrawn="1">
          <p15:clr>
            <a:srgbClr val="FBAE40"/>
          </p15:clr>
        </p15:guide>
        <p15:guide id="2" pos="8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F849C58-7200-DD2B-7405-30C55B43A455}"/>
              </a:ext>
            </a:extLst>
          </p:cNvPr>
          <p:cNvSpPr/>
          <p:nvPr userDrawn="1"/>
        </p:nvSpPr>
        <p:spPr>
          <a:xfrm>
            <a:off x="2772218" y="2422799"/>
            <a:ext cx="6647563" cy="2012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C55F437-F85A-D50E-86E3-0C4E1D526627}"/>
              </a:ext>
            </a:extLst>
          </p:cNvPr>
          <p:cNvSpPr txBox="1"/>
          <p:nvPr userDrawn="1"/>
        </p:nvSpPr>
        <p:spPr>
          <a:xfrm>
            <a:off x="4170948" y="2602799"/>
            <a:ext cx="4951069" cy="149329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da-DK">
                <a:solidFill>
                  <a:schemeClr val="bg1"/>
                </a:solidFill>
                <a:effectLst/>
                <a:latin typeface="IBM Plex Serif" panose="02060503050406000203" pitchFamily="18" charset="77"/>
              </a:rPr>
              <a:t>Hvis du får brug for hjælp</a:t>
            </a:r>
          </a:p>
          <a:p>
            <a:pPr>
              <a:lnSpc>
                <a:spcPct val="150000"/>
              </a:lnSpc>
            </a:pPr>
            <a:r>
              <a:rPr lang="da-DK" sz="1200">
                <a:solidFill>
                  <a:schemeClr val="bg1"/>
                </a:solidFill>
                <a:effectLst/>
                <a:latin typeface="IBM Plex Sans Light" panose="020B0403050203000203" pitchFamily="34" charset="0"/>
              </a:rPr>
              <a:t>På </a:t>
            </a:r>
            <a:r>
              <a:rPr lang="da-DK" sz="1200" err="1">
                <a:solidFill>
                  <a:schemeClr val="bg1"/>
                </a:solidFill>
                <a:effectLst/>
                <a:latin typeface="IBM Plex Sans Medium" panose="020B050305020300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Bibliotek.dk</a:t>
            </a:r>
            <a:r>
              <a:rPr lang="da-DK" sz="1200">
                <a:solidFill>
                  <a:schemeClr val="bg1"/>
                </a:solidFill>
                <a:effectLst/>
                <a:latin typeface="IBM Plex Sans Medium" panose="020B050305020300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a-DK" sz="1200">
                <a:solidFill>
                  <a:schemeClr val="bg1"/>
                </a:solidFill>
                <a:effectLst/>
                <a:latin typeface="IBM Plex Sans Light" panose="020B0403050203000203" pitchFamily="34" charset="0"/>
              </a:rPr>
              <a:t>finder du en række vejledninger for eksempel til søgning og bestilling</a:t>
            </a:r>
            <a:r>
              <a:rPr lang="da-DK" sz="1200">
                <a:solidFill>
                  <a:schemeClr val="bg1"/>
                </a:solidFill>
                <a:effectLst/>
                <a:latin typeface="IBM Plex Sans" panose="020B0503050203000203" pitchFamily="34" charset="0"/>
              </a:rPr>
              <a:t>. </a:t>
            </a:r>
            <a:r>
              <a:rPr lang="da-DK" sz="1200">
                <a:solidFill>
                  <a:schemeClr val="bg1"/>
                </a:solidFill>
                <a:effectLst/>
                <a:latin typeface="IBM Plex Sans Light" panose="020B0403050203000203" pitchFamily="34" charset="0"/>
              </a:rPr>
              <a:t>Du kan også kontakte DBC </a:t>
            </a:r>
            <a:r>
              <a:rPr lang="da-DK" sz="1200" err="1">
                <a:solidFill>
                  <a:schemeClr val="bg1"/>
                </a:solidFill>
                <a:effectLst/>
                <a:latin typeface="IBM Plex Sans Light" panose="020B0403050203000203" pitchFamily="34" charset="0"/>
              </a:rPr>
              <a:t>DIGITALs</a:t>
            </a:r>
            <a:r>
              <a:rPr lang="da-DK" sz="1200">
                <a:solidFill>
                  <a:schemeClr val="bg1"/>
                </a:solidFill>
                <a:effectLst/>
                <a:latin typeface="IBM Plex Sans Light" panose="020B0403050203000203" pitchFamily="34" charset="0"/>
              </a:rPr>
              <a:t> kundeservice, bruge feedback-knappen på </a:t>
            </a:r>
            <a:r>
              <a:rPr lang="da-DK" sz="1200" err="1">
                <a:solidFill>
                  <a:schemeClr val="bg1"/>
                </a:solidFill>
                <a:effectLst/>
                <a:latin typeface="IBM Plex Sans Light" panose="020B0403050203000203" pitchFamily="34" charset="0"/>
              </a:rPr>
              <a:t>Bibliotek.dk</a:t>
            </a:r>
            <a:r>
              <a:rPr lang="da-DK" sz="1200">
                <a:solidFill>
                  <a:schemeClr val="bg1"/>
                </a:solidFill>
                <a:effectLst/>
                <a:latin typeface="IBM Plex Sans Light" panose="020B0403050203000203" pitchFamily="34" charset="0"/>
              </a:rPr>
              <a:t> eller spørge på dit lokale bibliotek, hvis du har brug for yderligere hjælp.</a:t>
            </a:r>
          </a:p>
        </p:txBody>
      </p:sp>
      <p:pic>
        <p:nvPicPr>
          <p:cNvPr id="4" name="Billede 6">
            <a:extLst>
              <a:ext uri="{FF2B5EF4-FFF2-40B4-BE49-F238E27FC236}">
                <a16:creationId xmlns:a16="http://schemas.microsoft.com/office/drawing/2014/main" id="{C8C48A7C-AE4E-C249-ACF6-2708D01111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131487" y="3102450"/>
            <a:ext cx="653098" cy="653098"/>
          </a:xfrm>
          <a:prstGeom prst="rect">
            <a:avLst/>
          </a:prstGeom>
        </p:spPr>
      </p:pic>
      <p:pic>
        <p:nvPicPr>
          <p:cNvPr id="5" name="Billede 3">
            <a:extLst>
              <a:ext uri="{FF2B5EF4-FFF2-40B4-BE49-F238E27FC236}">
                <a16:creationId xmlns:a16="http://schemas.microsoft.com/office/drawing/2014/main" id="{38304F10-97FB-5B83-8193-FBFE33E2EA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302018" y="2776765"/>
            <a:ext cx="377820" cy="10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9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5C78ACE-8AC9-7882-5B81-00C90610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3F0ADF2-67CB-16CD-6248-3554F7B8C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1D2122-8C20-EAE5-31AB-43FE2CB59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FECB2F-D9DB-8725-C2DB-487BCC9EF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IBM Plex Sans" panose="020B0503050203000203" pitchFamily="34" charset="0"/>
              </a:defRPr>
            </a:lvl1pPr>
          </a:lstStyle>
          <a:p>
            <a:fld id="{E90B35B4-2054-4E4A-9D5F-BD2D9810F75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026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6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BM Plex Serif" panose="020605030504060002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png"/><Relationship Id="rId7" Type="http://schemas.openxmlformats.org/officeDocument/2006/relationships/image" Target="../media/image1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svg"/><Relationship Id="rId7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8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2DB89-D0B9-5B5A-640D-C3DC5D999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E1F7F9-ABBA-68BC-EE6A-DF7352D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1500539"/>
            <a:ext cx="3240000" cy="3240000"/>
          </a:xfrm>
          <a:solidFill>
            <a:schemeClr val="accent1">
              <a:alpha val="50000"/>
            </a:schemeClr>
          </a:solidFill>
        </p:spPr>
        <p:txBody>
          <a:bodyPr lIns="360000" tIns="360000" rIns="360000" bIns="360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a-DK" dirty="0">
                <a:solidFill>
                  <a:schemeClr val="tx2"/>
                </a:solidFill>
              </a:rPr>
              <a:t>Hvad er </a:t>
            </a:r>
            <a:r>
              <a:rPr lang="da-DK" dirty="0" err="1">
                <a:solidFill>
                  <a:schemeClr val="tx2"/>
                </a:solidFill>
              </a:rPr>
              <a:t>Bibliotek.dk</a:t>
            </a:r>
            <a:r>
              <a:rPr lang="da-DK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C47983F-C384-08B6-4A01-0558DC452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35B4-2054-4E4A-9D5F-BD2D9810F75C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4" name="Billede 11">
            <a:extLst>
              <a:ext uri="{FF2B5EF4-FFF2-40B4-BE49-F238E27FC236}">
                <a16:creationId xmlns:a16="http://schemas.microsoft.com/office/drawing/2014/main" id="{9142B4C6-C15D-E098-B79A-C0CDEF72D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V="1">
            <a:off x="1638682" y="2849938"/>
            <a:ext cx="226649" cy="226649"/>
          </a:xfrm>
          <a:prstGeom prst="rect">
            <a:avLst/>
          </a:prstGeom>
        </p:spPr>
      </p:pic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F485AB21-300C-1A59-E330-9E603FF14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588" y="1500540"/>
            <a:ext cx="5968799" cy="3240000"/>
          </a:xfrm>
          <a:solidFill>
            <a:schemeClr val="bg1">
              <a:alpha val="50000"/>
            </a:schemeClr>
          </a:solidFill>
        </p:spPr>
        <p:txBody>
          <a:bodyPr lIns="360000" tIns="360000" rIns="360000" bIns="360000" anchor="ctr">
            <a:noAutofit/>
          </a:bodyPr>
          <a:lstStyle/>
          <a:p>
            <a:pPr marL="0" indent="0">
              <a:lnSpc>
                <a:spcPts val="2320"/>
              </a:lnSpc>
              <a:buNone/>
            </a:pPr>
            <a:r>
              <a:rPr lang="da-DK" sz="1600" dirty="0">
                <a:solidFill>
                  <a:schemeClr val="tx2"/>
                </a:solidFill>
                <a:latin typeface="IBM Plex Serif" panose="02060503050406000203" pitchFamily="18" charset="77"/>
              </a:rPr>
              <a:t>Bibliotek.dk </a:t>
            </a:r>
            <a:r>
              <a:rPr lang="da-DK" sz="1600" dirty="0">
                <a:latin typeface="IBM Plex Sans Light" panose="020B0403050203000203" pitchFamily="34" charset="0"/>
                <a:ea typeface="Open Sans Light"/>
                <a:cs typeface="Open Sans Light"/>
              </a:rPr>
              <a:t>giver dig adgang til materialer på alle offentlige biblioteker i Danmark. </a:t>
            </a:r>
          </a:p>
          <a:p>
            <a:pPr marL="0" indent="0">
              <a:lnSpc>
                <a:spcPts val="2320"/>
              </a:lnSpc>
              <a:buNone/>
            </a:pPr>
            <a:r>
              <a:rPr lang="da-DK" sz="1600" dirty="0">
                <a:latin typeface="IBM Plex Sans Light" panose="020B0403050203000203" pitchFamily="34" charset="0"/>
                <a:ea typeface="Open Sans Light"/>
                <a:cs typeface="Open Sans Light"/>
              </a:rPr>
              <a:t>Du kan søge og bestille bøger, artikler, film, musik og meget mere. </a:t>
            </a:r>
          </a:p>
          <a:p>
            <a:pPr marL="0" indent="0">
              <a:lnSpc>
                <a:spcPts val="2320"/>
              </a:lnSpc>
              <a:buNone/>
            </a:pPr>
            <a:r>
              <a:rPr lang="da-DK" sz="1600" dirty="0">
                <a:latin typeface="IBM Plex Sans Light" panose="020B0403050203000203" pitchFamily="34" charset="0"/>
                <a:ea typeface="Open Sans Light"/>
                <a:cs typeface="Open Sans Light"/>
              </a:rPr>
              <a:t>De materialer, du bestiller, bliver leveret til dit lokale bibliotek, hvor du kan afhente dem.</a:t>
            </a:r>
          </a:p>
        </p:txBody>
      </p:sp>
    </p:spTree>
    <p:extLst>
      <p:ext uri="{BB962C8B-B14F-4D97-AF65-F5344CB8AC3E}">
        <p14:creationId xmlns:p14="http://schemas.microsoft.com/office/powerpoint/2010/main" val="424152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46F55-4EFE-B2BD-D463-31ABEB8C2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E251C-987A-8736-1AE1-3285A82F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1500539"/>
            <a:ext cx="3240000" cy="3240000"/>
          </a:xfrm>
          <a:solidFill>
            <a:schemeClr val="accent1">
              <a:alpha val="50000"/>
            </a:schemeClr>
          </a:solidFill>
        </p:spPr>
        <p:txBody>
          <a:bodyPr lIns="360000" tIns="360000" rIns="360000" bIns="360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da-DK" dirty="0">
                <a:solidFill>
                  <a:schemeClr val="tx2"/>
                </a:solidFill>
              </a:rPr>
              <a:t>Kom godt i gang på </a:t>
            </a:r>
            <a:r>
              <a:rPr lang="da-DK" dirty="0" err="1">
                <a:solidFill>
                  <a:schemeClr val="tx2"/>
                </a:solidFill>
              </a:rPr>
              <a:t>Bibliotek.dk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3DE1BE-B190-DBFB-02C6-22E5CB71B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588" y="1500540"/>
            <a:ext cx="5968799" cy="3240000"/>
          </a:xfrm>
          <a:solidFill>
            <a:schemeClr val="bg1">
              <a:alpha val="50000"/>
            </a:schemeClr>
          </a:solidFill>
        </p:spPr>
        <p:txBody>
          <a:bodyPr lIns="360000" tIns="360000" rIns="360000" bIns="360000" anchor="ctr">
            <a:noAutofit/>
          </a:bodyPr>
          <a:lstStyle/>
          <a:p>
            <a:pPr marL="0" indent="0">
              <a:lnSpc>
                <a:spcPts val="2320"/>
              </a:lnSpc>
              <a:buNone/>
            </a:pPr>
            <a:r>
              <a:rPr lang="da-DK" sz="1600" dirty="0">
                <a:latin typeface="IBM Plex Sans Light" panose="020B0403050203000203" pitchFamily="34" charset="0"/>
              </a:rPr>
              <a:t>I denne vejledning lærer du, hvordan du opretter en </a:t>
            </a:r>
            <a:r>
              <a:rPr lang="da-DK" sz="1600" b="1" dirty="0"/>
              <a:t>brugerprofil</a:t>
            </a:r>
            <a:r>
              <a:rPr lang="da-DK" sz="1600" dirty="0">
                <a:latin typeface="IBM Plex Sans Light" panose="020B0403050203000203" pitchFamily="34" charset="0"/>
              </a:rPr>
              <a:t> på </a:t>
            </a:r>
            <a:r>
              <a:rPr lang="da-DK" sz="1600" b="1" dirty="0" err="1"/>
              <a:t>Bibliotek.dk</a:t>
            </a:r>
            <a:r>
              <a:rPr lang="da-DK" sz="1600" b="1" dirty="0"/>
              <a:t> </a:t>
            </a:r>
            <a:r>
              <a:rPr lang="da-DK" sz="1600" dirty="0">
                <a:latin typeface="IBM Plex Sans Light" panose="020B0403050203000203" pitchFamily="34" charset="0"/>
              </a:rPr>
              <a:t>og </a:t>
            </a:r>
            <a:r>
              <a:rPr lang="da-DK" sz="1600" b="1" dirty="0"/>
              <a:t>logger ind</a:t>
            </a:r>
            <a:r>
              <a:rPr lang="da-DK" sz="1600" dirty="0">
                <a:latin typeface="IBM Plex Sans Light" panose="020B0403050203000203" pitchFamily="34" charset="0"/>
              </a:rPr>
              <a:t>, så du kan komme i gang med at finde og bestille materialer til </a:t>
            </a:r>
            <a:br>
              <a:rPr lang="da-DK" sz="1600" dirty="0">
                <a:latin typeface="IBM Plex Sans Light" panose="020B0403050203000203" pitchFamily="34" charset="0"/>
              </a:rPr>
            </a:br>
            <a:r>
              <a:rPr lang="da-DK" sz="1600" dirty="0">
                <a:latin typeface="IBM Plex Sans Light" panose="020B0403050203000203" pitchFamily="34" charset="0"/>
              </a:rPr>
              <a:t>dine studier.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EFD2F00-4489-52B7-6FDE-B2E6F1191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35B4-2054-4E4A-9D5F-BD2D9810F75C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4" name="Billede 7">
            <a:extLst>
              <a:ext uri="{FF2B5EF4-FFF2-40B4-BE49-F238E27FC236}">
                <a16:creationId xmlns:a16="http://schemas.microsoft.com/office/drawing/2014/main" id="{80E6F96A-E92C-7B70-5FA5-263CE21C9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V="1">
            <a:off x="1638682" y="3266324"/>
            <a:ext cx="226649" cy="2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4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02BD5-8A7B-86AC-B4E1-2271FB4DA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573A1C38-C07C-FBA6-1177-CCFB35231749}"/>
              </a:ext>
            </a:extLst>
          </p:cNvPr>
          <p:cNvSpPr>
            <a:spLocks/>
          </p:cNvSpPr>
          <p:nvPr/>
        </p:nvSpPr>
        <p:spPr>
          <a:xfrm>
            <a:off x="360000" y="2955423"/>
            <a:ext cx="11472000" cy="26657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28BD8B-A203-4712-0113-93014579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35B4-2054-4E4A-9D5F-BD2D9810F75C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414972A9-346E-B6EA-9DD4-40680CBC7FC1}"/>
              </a:ext>
            </a:extLst>
          </p:cNvPr>
          <p:cNvSpPr txBox="1"/>
          <p:nvPr/>
        </p:nvSpPr>
        <p:spPr>
          <a:xfrm>
            <a:off x="552520" y="4447368"/>
            <a:ext cx="2104264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latin typeface="IBM Plex Sans" panose="020B0503050203000203" pitchFamily="34" charset="0"/>
              </a:rPr>
              <a:t>1.Gå til </a:t>
            </a:r>
            <a:r>
              <a:rPr lang="da-DK" sz="1100" b="1" dirty="0" err="1">
                <a:latin typeface="IBM Plex Sans" panose="020B0503050203000203" pitchFamily="34" charset="0"/>
              </a:rPr>
              <a:t>Bibliotek.dk's</a:t>
            </a:r>
            <a:r>
              <a:rPr lang="da-DK" sz="1100" b="1" dirty="0">
                <a:latin typeface="IBM Plex Sans" panose="020B0503050203000203" pitchFamily="34" charset="0"/>
              </a:rPr>
              <a:t> hjemmeside </a:t>
            </a:r>
            <a:r>
              <a:rPr lang="da-DK" sz="1100" dirty="0">
                <a:latin typeface="IBM Plex Sans" panose="020B0503050203000203" pitchFamily="34" charset="0"/>
              </a:rPr>
              <a:t>og klik på </a:t>
            </a:r>
            <a:br>
              <a:rPr lang="da-DK" sz="1100" dirty="0">
                <a:latin typeface="IBM Plex Sans" panose="020B0503050203000203" pitchFamily="34" charset="0"/>
              </a:rPr>
            </a:br>
            <a:r>
              <a:rPr lang="da-DK" sz="1100" b="1" dirty="0">
                <a:latin typeface="IBM Plex Sans" panose="020B0503050203000203" pitchFamily="34" charset="0"/>
              </a:rPr>
              <a:t>Log ind </a:t>
            </a:r>
            <a:r>
              <a:rPr lang="da-DK" sz="1100" dirty="0">
                <a:latin typeface="IBM Plex Sans" panose="020B0503050203000203" pitchFamily="34" charset="0"/>
              </a:rPr>
              <a:t>øverst til højre.</a:t>
            </a:r>
          </a:p>
        </p:txBody>
      </p:sp>
      <p:sp>
        <p:nvSpPr>
          <p:cNvPr id="27" name="Pladsholder til indhold 2">
            <a:extLst>
              <a:ext uri="{FF2B5EF4-FFF2-40B4-BE49-F238E27FC236}">
                <a16:creationId xmlns:a16="http://schemas.microsoft.com/office/drawing/2014/main" id="{32774975-2F51-BFEA-3850-F2F046A88708}"/>
              </a:ext>
            </a:extLst>
          </p:cNvPr>
          <p:cNvSpPr txBox="1">
            <a:spLocks/>
          </p:cNvSpPr>
          <p:nvPr/>
        </p:nvSpPr>
        <p:spPr>
          <a:xfrm>
            <a:off x="575507" y="576000"/>
            <a:ext cx="8772185" cy="1080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>
                <a:solidFill>
                  <a:schemeClr val="tx2"/>
                </a:solidFill>
                <a:latin typeface="IBM Plex Serif" panose="02060503050406000203" pitchFamily="18" charset="77"/>
              </a:rPr>
              <a:t>Sådan opretter du dig som ny bruger på et folkebibliotek</a:t>
            </a:r>
          </a:p>
          <a:p>
            <a:pPr marL="0" indent="0">
              <a:lnSpc>
                <a:spcPts val="2320"/>
              </a:lnSpc>
              <a:buNone/>
            </a:pPr>
            <a:r>
              <a:rPr lang="da-DK" sz="1600">
                <a:latin typeface="IBM Plex Sans Light" panose="020B0403050203000203" pitchFamily="34" charset="0"/>
              </a:rPr>
              <a:t>Før du kan bestille materialer på Bibliotek.dk, skal du være registreret som bruger på dit lokale folkebibliotek eller dit uddannelsesbibliotek.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71DF6F00-C813-69FC-2C54-8E5FADC2AF62}"/>
              </a:ext>
            </a:extLst>
          </p:cNvPr>
          <p:cNvSpPr txBox="1"/>
          <p:nvPr/>
        </p:nvSpPr>
        <p:spPr>
          <a:xfrm>
            <a:off x="2844307" y="4447368"/>
            <a:ext cx="197644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latin typeface="IBM Plex Sans" panose="020B0503050203000203" pitchFamily="34" charset="0"/>
              </a:rPr>
              <a:t>2. Vælg dit </a:t>
            </a:r>
            <a:r>
              <a:rPr lang="da-DK" sz="1100" b="1" dirty="0">
                <a:latin typeface="IBM Plex Sans" panose="020B0503050203000203" pitchFamily="34" charset="0"/>
              </a:rPr>
              <a:t>folkebibliotek</a:t>
            </a:r>
            <a:r>
              <a:rPr lang="da-DK" sz="1100" dirty="0">
                <a:latin typeface="IBM Plex Sans" panose="020B0503050203000203" pitchFamily="34" charset="0"/>
              </a:rPr>
              <a:t> </a:t>
            </a:r>
            <a:br>
              <a:rPr lang="da-DK" sz="1100" dirty="0">
                <a:latin typeface="IBM Plex Sans" panose="020B0503050203000203" pitchFamily="34" charset="0"/>
              </a:rPr>
            </a:br>
            <a:r>
              <a:rPr lang="da-DK" sz="1100" dirty="0">
                <a:latin typeface="IBM Plex Sans" panose="020B0503050203000203" pitchFamily="34" charset="0"/>
              </a:rPr>
              <a:t>fra listen.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D560709F-DCA2-6519-E188-9636C3087EE5}"/>
              </a:ext>
            </a:extLst>
          </p:cNvPr>
          <p:cNvSpPr txBox="1"/>
          <p:nvPr/>
        </p:nvSpPr>
        <p:spPr>
          <a:xfrm>
            <a:off x="5105999" y="4447368"/>
            <a:ext cx="20461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n-NO" sz="1100" dirty="0">
                <a:latin typeface="IBM Plex Sans" panose="020B0503050203000203" pitchFamily="34" charset="0"/>
              </a:rPr>
              <a:t>3. Klik på </a:t>
            </a:r>
            <a:r>
              <a:rPr lang="nn-NO" sz="1100" b="1" dirty="0">
                <a:latin typeface="IBM Plex Sans" panose="020B0503050203000203" pitchFamily="34" charset="0"/>
              </a:rPr>
              <a:t>Gå til bibliotekslogin</a:t>
            </a:r>
            <a:r>
              <a:rPr lang="nn-NO" sz="1100" dirty="0">
                <a:latin typeface="IBM Plex Sans" panose="020B0503050203000203" pitchFamily="34" charset="0"/>
              </a:rPr>
              <a:t>.</a:t>
            </a:r>
            <a:endParaRPr lang="da-DK" sz="1100" dirty="0">
              <a:latin typeface="IBM Plex Sans" panose="020B0503050203000203" pitchFamily="34" charset="0"/>
            </a:endParaRP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836AF1A5-1E6B-CE4E-5DCB-43F17AA87E2E}"/>
              </a:ext>
            </a:extLst>
          </p:cNvPr>
          <p:cNvSpPr txBox="1"/>
          <p:nvPr/>
        </p:nvSpPr>
        <p:spPr>
          <a:xfrm>
            <a:off x="7371246" y="4447368"/>
            <a:ext cx="197644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latin typeface="IBM Plex Sans" panose="020B0503050203000203" pitchFamily="34" charset="0"/>
              </a:rPr>
              <a:t>4. På login-siden, klik på </a:t>
            </a:r>
            <a:br>
              <a:rPr lang="da-DK" sz="1100" dirty="0">
                <a:latin typeface="IBM Plex Sans" panose="020B0503050203000203" pitchFamily="34" charset="0"/>
              </a:rPr>
            </a:br>
            <a:r>
              <a:rPr lang="da-DK" sz="1100" b="1" dirty="0">
                <a:latin typeface="IBM Plex Sans" panose="020B0503050203000203" pitchFamily="34" charset="0"/>
              </a:rPr>
              <a:t>Ny bruger </a:t>
            </a:r>
            <a:r>
              <a:rPr lang="da-DK" sz="1100" dirty="0">
                <a:latin typeface="IBM Plex Sans" panose="020B0503050203000203" pitchFamily="34" charset="0"/>
              </a:rPr>
              <a:t>(nederst).</a:t>
            </a:r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8943B691-B7D1-985C-530B-B672A7331CB7}"/>
              </a:ext>
            </a:extLst>
          </p:cNvPr>
          <p:cNvSpPr txBox="1"/>
          <p:nvPr/>
        </p:nvSpPr>
        <p:spPr>
          <a:xfrm>
            <a:off x="9636493" y="4447368"/>
            <a:ext cx="197644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latin typeface="IBM Plex Sans" panose="020B0503050203000203" pitchFamily="34" charset="0"/>
              </a:rPr>
              <a:t>5. Følg vejledningen for at oprette en profil ved hjælp af </a:t>
            </a:r>
            <a:r>
              <a:rPr lang="da-DK" sz="1100" b="1" dirty="0" err="1">
                <a:latin typeface="IBM Plex Sans" panose="020B0503050203000203" pitchFamily="34" charset="0"/>
              </a:rPr>
              <a:t>MitID</a:t>
            </a:r>
            <a:r>
              <a:rPr lang="da-DK" sz="1100" dirty="0">
                <a:latin typeface="IBM Plex Sans" panose="020B0503050203000203" pitchFamily="34" charset="0"/>
              </a:rPr>
              <a:t>.</a:t>
            </a:r>
          </a:p>
        </p:txBody>
      </p:sp>
      <p:pic>
        <p:nvPicPr>
          <p:cNvPr id="25" name="Billede 24">
            <a:extLst>
              <a:ext uri="{FF2B5EF4-FFF2-40B4-BE49-F238E27FC236}">
                <a16:creationId xmlns:a16="http://schemas.microsoft.com/office/drawing/2014/main" id="{23B76012-0925-0AB4-1FE5-DCBB972A64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5508" y="2287367"/>
            <a:ext cx="1980000" cy="1980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31" name="Billede 30">
            <a:extLst>
              <a:ext uri="{FF2B5EF4-FFF2-40B4-BE49-F238E27FC236}">
                <a16:creationId xmlns:a16="http://schemas.microsoft.com/office/drawing/2014/main" id="{93D032AA-77B6-EAC7-82A1-5F6B2BA845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44670" y="2287367"/>
            <a:ext cx="1980000" cy="1980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32" name="Billede 31">
            <a:extLst>
              <a:ext uri="{FF2B5EF4-FFF2-40B4-BE49-F238E27FC236}">
                <a16:creationId xmlns:a16="http://schemas.microsoft.com/office/drawing/2014/main" id="{22097F5A-FAC6-4803-28EF-82407360F15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06000" y="2287367"/>
            <a:ext cx="1980000" cy="1980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1B72A467-712E-CEE5-E135-5188653D2E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71246" y="2287367"/>
            <a:ext cx="1980000" cy="1980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A921671E-D776-E3BA-12CF-5711D63CBE8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636493" y="2286000"/>
            <a:ext cx="1980000" cy="1980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B4691D33-3D9B-9170-EDFF-EA3D3D09A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6640" y="3809478"/>
            <a:ext cx="186594" cy="29855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464FE0AE-8048-3639-8CCF-88CAEE827D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6784" y="3209007"/>
            <a:ext cx="72022" cy="136720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356D649F-EB99-20C9-B505-DAFBD8133F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5587" y="3209007"/>
            <a:ext cx="72022" cy="136720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645BA77A-3868-8660-55C5-DD4FE54B22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390" y="3209007"/>
            <a:ext cx="72022" cy="136720"/>
          </a:xfrm>
          <a:prstGeom prst="rect">
            <a:avLst/>
          </a:prstGeom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2F94730C-FDA7-F03C-4960-4EABDDC190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3194" y="3209007"/>
            <a:ext cx="72022" cy="136720"/>
          </a:xfrm>
          <a:prstGeom prst="rect">
            <a:avLst/>
          </a:prstGeom>
        </p:spPr>
      </p:pic>
      <p:sp>
        <p:nvSpPr>
          <p:cNvPr id="21" name="Tekstfelt 20">
            <a:extLst>
              <a:ext uri="{FF2B5EF4-FFF2-40B4-BE49-F238E27FC236}">
                <a16:creationId xmlns:a16="http://schemas.microsoft.com/office/drawing/2014/main" id="{755D9786-6B37-606A-059E-FE98B2F4D7FC}"/>
              </a:ext>
            </a:extLst>
          </p:cNvPr>
          <p:cNvSpPr txBox="1"/>
          <p:nvPr/>
        </p:nvSpPr>
        <p:spPr>
          <a:xfrm>
            <a:off x="190800" y="5220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solidFill>
                  <a:schemeClr val="tx2"/>
                </a:solidFill>
                <a:latin typeface="IBM Plex Serif" panose="02060503050406000203" pitchFamily="18" charset="77"/>
              </a:rPr>
              <a:t>1.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A2361AD8-7296-15B2-D080-4985B76504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5508" y="2892149"/>
            <a:ext cx="186594" cy="2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0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42025-4EEB-E691-8794-DCFC72740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2198A945-5473-AA7E-627B-29B0AA12DC99}"/>
              </a:ext>
            </a:extLst>
          </p:cNvPr>
          <p:cNvSpPr>
            <a:spLocks/>
          </p:cNvSpPr>
          <p:nvPr/>
        </p:nvSpPr>
        <p:spPr>
          <a:xfrm>
            <a:off x="360000" y="2955423"/>
            <a:ext cx="11472000" cy="26657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A7BE8B8-C511-332B-D65F-DDC52A9D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35B4-2054-4E4A-9D5F-BD2D9810F75C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5500F339-5150-1000-7BEA-E1F83981AED4}"/>
              </a:ext>
            </a:extLst>
          </p:cNvPr>
          <p:cNvSpPr txBox="1"/>
          <p:nvPr/>
        </p:nvSpPr>
        <p:spPr>
          <a:xfrm>
            <a:off x="575508" y="4447368"/>
            <a:ext cx="2001831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latin typeface="IBM Plex Sans" panose="020B0503050203000203" pitchFamily="34" charset="0"/>
              </a:rPr>
              <a:t>1. Klik på </a:t>
            </a:r>
            <a:r>
              <a:rPr lang="da-DK" sz="1100" b="1" dirty="0">
                <a:latin typeface="IBM Plex Sans" panose="020B0503050203000203" pitchFamily="34" charset="0"/>
              </a:rPr>
              <a:t>Log ind </a:t>
            </a:r>
            <a:r>
              <a:rPr lang="da-DK" sz="1100" dirty="0">
                <a:latin typeface="IBM Plex Sans" panose="020B0503050203000203" pitchFamily="34" charset="0"/>
              </a:rPr>
              <a:t>øverst til højre på forsiden af </a:t>
            </a:r>
            <a:r>
              <a:rPr lang="da-DK" sz="1100" b="1" dirty="0">
                <a:latin typeface="IBM Plex Sans" panose="020B0503050203000203" pitchFamily="34" charset="0"/>
              </a:rPr>
              <a:t>Bibliotek.dk.</a:t>
            </a:r>
          </a:p>
        </p:txBody>
      </p:sp>
      <p:sp>
        <p:nvSpPr>
          <p:cNvPr id="27" name="Pladsholder til indhold 2">
            <a:extLst>
              <a:ext uri="{FF2B5EF4-FFF2-40B4-BE49-F238E27FC236}">
                <a16:creationId xmlns:a16="http://schemas.microsoft.com/office/drawing/2014/main" id="{9C21760F-8088-B506-914A-2A62A96D3007}"/>
              </a:ext>
            </a:extLst>
          </p:cNvPr>
          <p:cNvSpPr txBox="1">
            <a:spLocks/>
          </p:cNvSpPr>
          <p:nvPr/>
        </p:nvSpPr>
        <p:spPr>
          <a:xfrm>
            <a:off x="575508" y="576000"/>
            <a:ext cx="10993729" cy="1080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>
                <a:solidFill>
                  <a:schemeClr val="tx2"/>
                </a:solidFill>
                <a:latin typeface="IBM Plex Serif" panose="02060503050406000203" pitchFamily="18" charset="77"/>
              </a:rPr>
              <a:t>Log ind på Bibliotek.dk </a:t>
            </a:r>
          </a:p>
          <a:p>
            <a:pPr marL="0" indent="0">
              <a:lnSpc>
                <a:spcPts val="2320"/>
              </a:lnSpc>
              <a:buNone/>
            </a:pPr>
            <a:r>
              <a:rPr lang="da-DK" sz="1600">
                <a:latin typeface="IBM Plex Sans Light" panose="020B0403050203000203" pitchFamily="34" charset="0"/>
              </a:rPr>
              <a:t>Når du har oprettet en profil, kan du logge ind.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9DEE32E8-1C86-EC06-C441-5E76CF84446B}"/>
              </a:ext>
            </a:extLst>
          </p:cNvPr>
          <p:cNvSpPr txBox="1"/>
          <p:nvPr/>
        </p:nvSpPr>
        <p:spPr>
          <a:xfrm>
            <a:off x="2840754" y="4447368"/>
            <a:ext cx="202481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latin typeface="IBM Plex Sans" panose="020B0503050203000203" pitchFamily="34" charset="0"/>
              </a:rPr>
              <a:t>2. Vælg dit bibliotek (</a:t>
            </a:r>
            <a:r>
              <a:rPr lang="da-DK" sz="1100" b="1" dirty="0">
                <a:latin typeface="IBM Plex Sans" panose="020B0503050203000203" pitchFamily="34" charset="0"/>
              </a:rPr>
              <a:t>folkebibliotek</a:t>
            </a:r>
            <a:r>
              <a:rPr lang="da-DK" sz="1100" dirty="0">
                <a:latin typeface="IBM Plex Sans" panose="020B0503050203000203" pitchFamily="34" charset="0"/>
              </a:rPr>
              <a:t> eller </a:t>
            </a:r>
            <a:r>
              <a:rPr lang="da-DK" sz="1100" b="1" dirty="0">
                <a:latin typeface="IBM Plex Sans" panose="020B0503050203000203" pitchFamily="34" charset="0"/>
              </a:rPr>
              <a:t>uddannelsesbibliotek</a:t>
            </a:r>
            <a:r>
              <a:rPr lang="da-DK" sz="1100" dirty="0">
                <a:latin typeface="IBM Plex Sans" panose="020B0503050203000203" pitchFamily="34" charset="0"/>
              </a:rPr>
              <a:t>).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C3D3F670-56EA-E688-370A-7AEFA2A0CC09}"/>
              </a:ext>
            </a:extLst>
          </p:cNvPr>
          <p:cNvSpPr txBox="1"/>
          <p:nvPr/>
        </p:nvSpPr>
        <p:spPr>
          <a:xfrm>
            <a:off x="5106000" y="4447368"/>
            <a:ext cx="459985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latin typeface="IBM Plex Sans" panose="020B0503050203000203" pitchFamily="34" charset="0"/>
              </a:rPr>
              <a:t>3. Indtast dit </a:t>
            </a:r>
            <a:r>
              <a:rPr lang="da-DK" sz="1100" b="1" dirty="0">
                <a:latin typeface="IBM Plex Sans" panose="020B0503050203000203" pitchFamily="34" charset="0"/>
              </a:rPr>
              <a:t>CPR-nummer</a:t>
            </a:r>
            <a:r>
              <a:rPr lang="da-DK" sz="1100" dirty="0">
                <a:latin typeface="IBM Plex Sans" panose="020B0503050203000203" pitchFamily="34" charset="0"/>
              </a:rPr>
              <a:t> og din </a:t>
            </a:r>
            <a:r>
              <a:rPr lang="da-DK" sz="1100" b="1" dirty="0">
                <a:latin typeface="IBM Plex Sans" panose="020B0503050203000203" pitchFamily="34" charset="0"/>
              </a:rPr>
              <a:t>bibliotekspinkode</a:t>
            </a:r>
            <a:r>
              <a:rPr lang="da-DK" sz="1100" dirty="0">
                <a:latin typeface="IBM Plex Sans" panose="020B0503050203000203" pitchFamily="34" charset="0"/>
              </a:rPr>
              <a:t>. </a:t>
            </a:r>
            <a:br>
              <a:rPr lang="da-DK" sz="1100" dirty="0">
                <a:latin typeface="IBM Plex Sans" panose="020B0503050203000203" pitchFamily="34" charset="0"/>
              </a:rPr>
            </a:br>
            <a:r>
              <a:rPr lang="da-DK" sz="1100" dirty="0">
                <a:latin typeface="IBM Plex Sans" panose="020B0503050203000203" pitchFamily="34" charset="0"/>
              </a:rPr>
              <a:t>Hvis dit bibliotek er et </a:t>
            </a:r>
            <a:r>
              <a:rPr lang="da-DK" sz="1100" b="1" dirty="0">
                <a:latin typeface="IBM Plex Sans" panose="020B0503050203000203" pitchFamily="34" charset="0"/>
              </a:rPr>
              <a:t>uddannelsesbibliotek</a:t>
            </a:r>
            <a:r>
              <a:rPr lang="da-DK" sz="1100" dirty="0">
                <a:latin typeface="IBM Plex Sans" panose="020B0503050203000203" pitchFamily="34" charset="0"/>
              </a:rPr>
              <a:t>, skal du </a:t>
            </a:r>
            <a:br>
              <a:rPr lang="da-DK" sz="1100" dirty="0">
                <a:latin typeface="IBM Plex Sans" panose="020B0503050203000203" pitchFamily="34" charset="0"/>
              </a:rPr>
            </a:br>
            <a:r>
              <a:rPr lang="da-DK" sz="1100" dirty="0">
                <a:latin typeface="IBM Plex Sans" panose="020B0503050203000203" pitchFamily="34" charset="0"/>
              </a:rPr>
              <a:t>indtaste </a:t>
            </a:r>
            <a:r>
              <a:rPr lang="da-DK" sz="1100" b="1" dirty="0">
                <a:latin typeface="IBM Plex Sans" panose="020B0503050203000203" pitchFamily="34" charset="0"/>
              </a:rPr>
              <a:t>loginoplysninger</a:t>
            </a:r>
            <a:r>
              <a:rPr lang="da-DK" sz="1100" dirty="0">
                <a:latin typeface="IBM Plex Sans" panose="020B0503050203000203" pitchFamily="34" charset="0"/>
              </a:rPr>
              <a:t> fra dit </a:t>
            </a:r>
            <a:r>
              <a:rPr lang="da-DK" sz="1100" b="1" dirty="0">
                <a:latin typeface="IBM Plex Sans" panose="020B0503050203000203" pitchFamily="34" charset="0"/>
              </a:rPr>
              <a:t>uddannelsesbibliotek</a:t>
            </a:r>
            <a:r>
              <a:rPr lang="da-DK" sz="1100" dirty="0">
                <a:latin typeface="IBM Plex Sans" panose="020B0503050203000203" pitchFamily="34" charset="0"/>
              </a:rPr>
              <a:t>.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6E5A440-A54A-AFA7-CFD4-ACEEFDD9D0A7}"/>
              </a:ext>
            </a:extLst>
          </p:cNvPr>
          <p:cNvSpPr txBox="1"/>
          <p:nvPr/>
        </p:nvSpPr>
        <p:spPr>
          <a:xfrm>
            <a:off x="190466" y="5220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solidFill>
                  <a:schemeClr val="tx2"/>
                </a:solidFill>
                <a:latin typeface="IBM Plex Serif" panose="02060503050406000203" pitchFamily="18" charset="77"/>
              </a:rPr>
              <a:t>2.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B3C87A2-BCE0-13E2-93FA-6075890E1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5508" y="2287367"/>
            <a:ext cx="1980000" cy="1980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3CB288F-2FEE-98B2-705F-1774B31088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40754" y="2287367"/>
            <a:ext cx="1980000" cy="1980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061BD66-C3B7-D4AA-9C5E-E6415E1595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06000" y="2287367"/>
            <a:ext cx="1980000" cy="1980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743A952-DE4E-29EF-0413-3C88108E9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508" y="2892149"/>
            <a:ext cx="186594" cy="29855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C11E295F-35C9-2356-BF28-14F93A331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6784" y="3209007"/>
            <a:ext cx="72022" cy="13672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C6E1F0D-93C3-2A41-FBDA-AA52EEE211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5587" y="3209007"/>
            <a:ext cx="72022" cy="1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3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7A9FB-5699-5512-75A3-D5DD9BAB6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 42">
            <a:extLst>
              <a:ext uri="{FF2B5EF4-FFF2-40B4-BE49-F238E27FC236}">
                <a16:creationId xmlns:a16="http://schemas.microsoft.com/office/drawing/2014/main" id="{28F98F46-2C9E-9AE4-1B0E-5C7682E677BB}"/>
              </a:ext>
            </a:extLst>
          </p:cNvPr>
          <p:cNvSpPr>
            <a:spLocks/>
          </p:cNvSpPr>
          <p:nvPr/>
        </p:nvSpPr>
        <p:spPr>
          <a:xfrm>
            <a:off x="360000" y="2955423"/>
            <a:ext cx="11472000" cy="266573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noFill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9B0C784-18D3-8E67-DD51-87A50E9E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35B4-2054-4E4A-9D5F-BD2D9810F75C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B6A49501-6C86-A53A-ABFE-04CDBB58A9D8}"/>
              </a:ext>
            </a:extLst>
          </p:cNvPr>
          <p:cNvSpPr txBox="1"/>
          <p:nvPr/>
        </p:nvSpPr>
        <p:spPr>
          <a:xfrm>
            <a:off x="575508" y="4446000"/>
            <a:ext cx="200183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latin typeface="IBM Plex Sans" panose="020B0503050203000203" pitchFamily="34" charset="0"/>
              </a:rPr>
              <a:t>1. Klik på </a:t>
            </a:r>
            <a:r>
              <a:rPr lang="da-DK" sz="1100" b="1" dirty="0">
                <a:latin typeface="IBM Plex Sans" panose="020B0503050203000203" pitchFamily="34" charset="0"/>
              </a:rPr>
              <a:t>Profil</a:t>
            </a:r>
            <a:r>
              <a:rPr lang="da-DK" sz="1100" dirty="0">
                <a:latin typeface="IBM Plex Sans" panose="020B0503050203000203" pitchFamily="34" charset="0"/>
              </a:rPr>
              <a:t> i øverste højre hjørne.</a:t>
            </a:r>
          </a:p>
        </p:txBody>
      </p:sp>
      <p:sp>
        <p:nvSpPr>
          <p:cNvPr id="27" name="Pladsholder til indhold 2">
            <a:extLst>
              <a:ext uri="{FF2B5EF4-FFF2-40B4-BE49-F238E27FC236}">
                <a16:creationId xmlns:a16="http://schemas.microsoft.com/office/drawing/2014/main" id="{CF73E626-85F5-AB22-1880-2EFA0462E766}"/>
              </a:ext>
            </a:extLst>
          </p:cNvPr>
          <p:cNvSpPr txBox="1">
            <a:spLocks/>
          </p:cNvSpPr>
          <p:nvPr/>
        </p:nvSpPr>
        <p:spPr>
          <a:xfrm>
            <a:off x="575507" y="575999"/>
            <a:ext cx="8775739" cy="121173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>
                <a:solidFill>
                  <a:schemeClr val="tx2"/>
                </a:solidFill>
                <a:latin typeface="IBM Plex Serif" panose="02060503050406000203" pitchFamily="18" charset="77"/>
              </a:rPr>
              <a:t>Tilføj dit uddannelsesbibliotek til din profil </a:t>
            </a:r>
          </a:p>
          <a:p>
            <a:pPr marL="0" indent="0">
              <a:lnSpc>
                <a:spcPts val="2320"/>
              </a:lnSpc>
              <a:buNone/>
            </a:pPr>
            <a:r>
              <a:rPr lang="da-DK" sz="1600">
                <a:latin typeface="IBM Plex Sans Light" panose="020B0403050203000203" pitchFamily="34" charset="0"/>
              </a:rPr>
              <a:t>Når du er logget ind med din folkebiblioteksprofil, kan du tilføje dit uddannelsesbibliotek for at få et samlet overblik over lån og bestillinger på tværs af biblioteker.</a:t>
            </a: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CF1AABE5-4A90-738B-2F74-9D0879157469}"/>
              </a:ext>
            </a:extLst>
          </p:cNvPr>
          <p:cNvSpPr txBox="1"/>
          <p:nvPr/>
        </p:nvSpPr>
        <p:spPr>
          <a:xfrm>
            <a:off x="2840754" y="4444421"/>
            <a:ext cx="1980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latin typeface="IBM Plex Sans" panose="020B0503050203000203" pitchFamily="34" charset="0"/>
              </a:rPr>
              <a:t>2. Under </a:t>
            </a:r>
            <a:r>
              <a:rPr lang="da-DK" sz="1100" b="1" dirty="0">
                <a:latin typeface="IBM Plex Sans" panose="020B0503050203000203" pitchFamily="34" charset="0"/>
              </a:rPr>
              <a:t>Mine biblioteker </a:t>
            </a:r>
            <a:r>
              <a:rPr lang="da-DK" sz="1100" dirty="0">
                <a:latin typeface="IBM Plex Sans" panose="020B0503050203000203" pitchFamily="34" charset="0"/>
              </a:rPr>
              <a:t>vælg Tilføj</a:t>
            </a:r>
            <a:r>
              <a:rPr lang="da-DK" sz="1100" b="1" dirty="0">
                <a:latin typeface="IBM Plex Sans" panose="020B0503050203000203" pitchFamily="34" charset="0"/>
              </a:rPr>
              <a:t> uddannelsesbibliotek</a:t>
            </a:r>
            <a:r>
              <a:rPr lang="da-DK" sz="1100" dirty="0">
                <a:latin typeface="IBM Plex Sans" panose="020B0503050203000203" pitchFamily="34" charset="0"/>
              </a:rPr>
              <a:t> og følg vejledningen for at knytte dit bibliotek til din konto.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CB4EAA0A-34D4-ADD5-3E3B-C9E9EDBEF585}"/>
              </a:ext>
            </a:extLst>
          </p:cNvPr>
          <p:cNvSpPr txBox="1"/>
          <p:nvPr/>
        </p:nvSpPr>
        <p:spPr>
          <a:xfrm>
            <a:off x="5106001" y="4443652"/>
            <a:ext cx="2001831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latin typeface="IBM Plex Sans" panose="020B0503050203000203" pitchFamily="34" charset="0"/>
              </a:rPr>
              <a:t>Dette giver dig mulighed for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b="1" dirty="0">
                <a:latin typeface="IBM Plex Sans" panose="020B0503050203000203" pitchFamily="34" charset="0"/>
              </a:rPr>
              <a:t>Gemme materialer </a:t>
            </a:r>
            <a:r>
              <a:rPr lang="da-DK" sz="1100" dirty="0">
                <a:latin typeface="IBM Plex Sans" panose="020B0503050203000203" pitchFamily="34" charset="0"/>
              </a:rPr>
              <a:t>i din </a:t>
            </a:r>
            <a:br>
              <a:rPr lang="da-DK" sz="1100" dirty="0">
                <a:latin typeface="IBM Plex Sans" panose="020B0503050203000203" pitchFamily="34" charset="0"/>
              </a:rPr>
            </a:br>
            <a:r>
              <a:rPr lang="da-DK" sz="1100" b="1" dirty="0">
                <a:latin typeface="IBM Plex Sans" panose="020B0503050203000203" pitchFamily="34" charset="0"/>
              </a:rPr>
              <a:t>huskeliste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100" dirty="0">
                <a:latin typeface="IBM Plex Sans" panose="020B0503050203000203" pitchFamily="34" charset="0"/>
              </a:rPr>
              <a:t>Se alle dine </a:t>
            </a:r>
            <a:r>
              <a:rPr lang="da-DK" sz="1100" b="1" dirty="0">
                <a:latin typeface="IBM Plex Sans" panose="020B0503050203000203" pitchFamily="34" charset="0"/>
              </a:rPr>
              <a:t>lån </a:t>
            </a:r>
            <a:r>
              <a:rPr lang="da-DK" sz="1100" dirty="0">
                <a:latin typeface="IBM Plex Sans" panose="020B0503050203000203" pitchFamily="34" charset="0"/>
              </a:rPr>
              <a:t>og </a:t>
            </a:r>
            <a:br>
              <a:rPr lang="da-DK" sz="1100" dirty="0">
                <a:latin typeface="IBM Plex Sans" panose="020B0503050203000203" pitchFamily="34" charset="0"/>
              </a:rPr>
            </a:br>
            <a:r>
              <a:rPr lang="da-DK" sz="1100" b="1" dirty="0">
                <a:latin typeface="IBM Plex Sans" panose="020B0503050203000203" pitchFamily="34" charset="0"/>
              </a:rPr>
              <a:t>bestillinger</a:t>
            </a:r>
            <a:r>
              <a:rPr lang="da-DK" sz="1100" dirty="0">
                <a:latin typeface="IBM Plex Sans" panose="020B0503050203000203" pitchFamily="34" charset="0"/>
              </a:rPr>
              <a:t> samlet ét sted.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AB222D5-81C8-D26A-38A0-19B153532E3C}"/>
              </a:ext>
            </a:extLst>
          </p:cNvPr>
          <p:cNvSpPr txBox="1"/>
          <p:nvPr/>
        </p:nvSpPr>
        <p:spPr>
          <a:xfrm>
            <a:off x="190466" y="5220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>
                <a:solidFill>
                  <a:schemeClr val="tx2"/>
                </a:solidFill>
                <a:latin typeface="IBM Plex Serif" panose="02060503050406000203" pitchFamily="18" charset="77"/>
              </a:rPr>
              <a:t>3.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16BDDF4B-2EF9-0560-E31A-B2B9AF1289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5508" y="2287367"/>
            <a:ext cx="1980000" cy="1980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995BC185-1D90-B408-D5DA-4149F7A84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207" y="2728134"/>
            <a:ext cx="186594" cy="298550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A53F6CC1-C4C5-FEF2-43F0-F8A8C363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40754" y="2287367"/>
            <a:ext cx="1980000" cy="1980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8FC23A4C-B09D-0C48-50C6-2FCB866C5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296" y="3550702"/>
            <a:ext cx="186594" cy="298550"/>
          </a:xfrm>
          <a:prstGeom prst="rect">
            <a:avLst/>
          </a:prstGeom>
        </p:spPr>
      </p:pic>
      <p:pic>
        <p:nvPicPr>
          <p:cNvPr id="24" name="Billede 23">
            <a:extLst>
              <a:ext uri="{FF2B5EF4-FFF2-40B4-BE49-F238E27FC236}">
                <a16:creationId xmlns:a16="http://schemas.microsoft.com/office/drawing/2014/main" id="{7EDD1A50-EEB6-FDC7-3B4D-38E80F5758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06000" y="2287367"/>
            <a:ext cx="1980000" cy="1980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C31FE20-30AD-0CF8-903C-479A5A4238F5}"/>
              </a:ext>
            </a:extLst>
          </p:cNvPr>
          <p:cNvSpPr txBox="1"/>
          <p:nvPr/>
        </p:nvSpPr>
        <p:spPr>
          <a:xfrm>
            <a:off x="7371247" y="4444421"/>
            <a:ext cx="1980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100" dirty="0">
                <a:latin typeface="IBM Plex Sans" panose="020B0503050203000203" pitchFamily="34" charset="0"/>
              </a:rPr>
              <a:t>Hvis du har tilknyttet et </a:t>
            </a:r>
            <a:r>
              <a:rPr lang="da-DK" sz="1100" b="1" dirty="0">
                <a:latin typeface="IBM Plex Sans" panose="020B0503050203000203" pitchFamily="34" charset="0"/>
              </a:rPr>
              <a:t>uddannelsesbibliotek</a:t>
            </a:r>
            <a:r>
              <a:rPr lang="da-DK" sz="1100" dirty="0">
                <a:latin typeface="IBM Plex Sans" panose="020B0503050203000203" pitchFamily="34" charset="0"/>
              </a:rPr>
              <a:t> til din profil, skal du altid </a:t>
            </a:r>
            <a:r>
              <a:rPr lang="da-DK" sz="1100" b="1" dirty="0">
                <a:latin typeface="IBM Plex Sans" panose="020B0503050203000203" pitchFamily="34" charset="0"/>
              </a:rPr>
              <a:t>logge ind </a:t>
            </a:r>
            <a:r>
              <a:rPr lang="da-DK" sz="1100" dirty="0">
                <a:latin typeface="IBM Plex Sans" panose="020B0503050203000203" pitchFamily="34" charset="0"/>
              </a:rPr>
              <a:t>med </a:t>
            </a:r>
            <a:r>
              <a:rPr lang="da-DK" sz="1100" b="1" dirty="0" err="1">
                <a:latin typeface="IBM Plex Sans" panose="020B0503050203000203" pitchFamily="34" charset="0"/>
              </a:rPr>
              <a:t>MitID</a:t>
            </a:r>
            <a:r>
              <a:rPr lang="da-DK" sz="1100" dirty="0">
                <a:latin typeface="IBM Plex Sans" panose="020B0503050203000203" pitchFamily="34" charset="0"/>
              </a:rPr>
              <a:t> for at få adgang.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8684364-E287-91CE-F3C9-093A2579C94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375244" y="2287367"/>
            <a:ext cx="1980000" cy="1980000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2B7A6F46-89BF-C111-379D-5AFDDEA11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6784" y="3209007"/>
            <a:ext cx="72022" cy="1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0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B9C3C-4AB3-B451-5215-5779B2007C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9ED2AA-ABF1-A1E5-D79E-31492CBA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35B4-2054-4E4A-9D5F-BD2D9810F75C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82104A-AEF5-910A-7593-C15CFD1B937B}"/>
              </a:ext>
            </a:extLst>
          </p:cNvPr>
          <p:cNvSpPr txBox="1">
            <a:spLocks/>
          </p:cNvSpPr>
          <p:nvPr/>
        </p:nvSpPr>
        <p:spPr>
          <a:xfrm>
            <a:off x="1271588" y="1500539"/>
            <a:ext cx="3240000" cy="3240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vert="horz" lIns="360000" tIns="360000" rIns="360000" bIns="36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IBM Plex Serif" panose="02060503050406000203" pitchFamily="18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dirty="0">
                <a:solidFill>
                  <a:schemeClr val="tx2"/>
                </a:solidFill>
              </a:rPr>
              <a:t>Opsummering af Log ind på </a:t>
            </a:r>
            <a:r>
              <a:rPr lang="da-DK" dirty="0" err="1">
                <a:solidFill>
                  <a:schemeClr val="tx2"/>
                </a:solidFill>
              </a:rPr>
              <a:t>Bibliotek.dk</a:t>
            </a:r>
            <a:endParaRPr lang="da-DK" dirty="0">
              <a:solidFill>
                <a:schemeClr val="tx2"/>
              </a:solidFill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238B44E-5FD3-68F9-CDAD-EDAB4FE64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635647" y="3342788"/>
            <a:ext cx="232720" cy="226649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A903E9D4-837A-CB26-66C3-D7FF0A2D3DF9}"/>
              </a:ext>
            </a:extLst>
          </p:cNvPr>
          <p:cNvSpPr txBox="1"/>
          <p:nvPr/>
        </p:nvSpPr>
        <p:spPr>
          <a:xfrm>
            <a:off x="5193914" y="1251019"/>
            <a:ext cx="7279007" cy="39794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2320"/>
              </a:lnSpc>
              <a:spcAft>
                <a:spcPts val="600"/>
              </a:spcAft>
              <a:buClr>
                <a:schemeClr val="tx2"/>
              </a:buClr>
            </a:pPr>
            <a:r>
              <a:rPr lang="da-DK" sz="1600" b="1" dirty="0">
                <a:latin typeface="IBM Plex Sans" panose="020B0503050203000203" pitchFamily="34" charset="0"/>
              </a:rPr>
              <a:t>Log ind </a:t>
            </a:r>
            <a:r>
              <a:rPr lang="da-DK" sz="1600" dirty="0">
                <a:latin typeface="IBM Plex Sans Light" panose="020B0403050203000203" pitchFamily="34" charset="0"/>
              </a:rPr>
              <a:t>på </a:t>
            </a:r>
            <a:r>
              <a:rPr lang="da-DK" sz="1600" dirty="0" err="1">
                <a:latin typeface="IBM Plex Sans Light" panose="020B0403050203000203" pitchFamily="34" charset="0"/>
              </a:rPr>
              <a:t>Bibliotek.dk</a:t>
            </a:r>
            <a:r>
              <a:rPr lang="da-DK" sz="1600" dirty="0">
                <a:latin typeface="IBM Plex Sans Light" panose="020B0403050203000203" pitchFamily="34" charset="0"/>
              </a:rPr>
              <a:t> via </a:t>
            </a:r>
            <a:r>
              <a:rPr lang="da-DK" sz="1600" b="1" dirty="0">
                <a:latin typeface="IBM Plex Sans" panose="020B0503050203000203" pitchFamily="34" charset="0"/>
              </a:rPr>
              <a:t>Log ind </a:t>
            </a:r>
            <a:r>
              <a:rPr lang="da-DK" sz="1600" dirty="0">
                <a:latin typeface="IBM Plex Sans Light" panose="020B0403050203000203" pitchFamily="34" charset="0"/>
              </a:rPr>
              <a:t>øverst til højre på hjemmesiden.</a:t>
            </a:r>
          </a:p>
          <a:p>
            <a:pPr>
              <a:lnSpc>
                <a:spcPts val="2320"/>
              </a:lnSpc>
              <a:spcAft>
                <a:spcPts val="600"/>
              </a:spcAft>
              <a:buClr>
                <a:schemeClr val="tx2"/>
              </a:buClr>
            </a:pPr>
            <a:r>
              <a:rPr lang="da-DK" sz="1600" b="1" dirty="0">
                <a:latin typeface="IBM Plex Sans" panose="020B0503050203000203" pitchFamily="34" charset="0"/>
              </a:rPr>
              <a:t>Opret en brugerprofil </a:t>
            </a:r>
            <a:r>
              <a:rPr lang="da-DK" sz="1600" dirty="0">
                <a:latin typeface="IBM Plex Sans Light" panose="020B0403050203000203" pitchFamily="34" charset="0"/>
              </a:rPr>
              <a:t>ved hjælp af </a:t>
            </a:r>
            <a:r>
              <a:rPr lang="da-DK" sz="1600" b="1" dirty="0" err="1">
                <a:latin typeface="IBM Plex Sans" panose="020B0503050203000203" pitchFamily="34" charset="0"/>
              </a:rPr>
              <a:t>MitID</a:t>
            </a:r>
            <a:r>
              <a:rPr lang="da-DK" sz="1600" dirty="0">
                <a:latin typeface="IBM Plex Sans Light" panose="020B0403050203000203" pitchFamily="34" charset="0"/>
              </a:rPr>
              <a:t>, hvis du ikke allerede har en.</a:t>
            </a:r>
          </a:p>
          <a:p>
            <a:pPr>
              <a:lnSpc>
                <a:spcPts val="2320"/>
              </a:lnSpc>
              <a:spcAft>
                <a:spcPts val="600"/>
              </a:spcAft>
              <a:buClr>
                <a:schemeClr val="tx2"/>
              </a:buClr>
            </a:pPr>
            <a:r>
              <a:rPr lang="da-DK" sz="1600" b="1" dirty="0">
                <a:latin typeface="IBM Plex Sans" panose="020B0503050203000203" pitchFamily="34" charset="0"/>
              </a:rPr>
              <a:t>Vælg dit bibliotek </a:t>
            </a:r>
            <a:r>
              <a:rPr lang="da-DK" sz="1600" dirty="0">
                <a:latin typeface="IBM Plex Sans Light" panose="020B0403050203000203" pitchFamily="34" charset="0"/>
              </a:rPr>
              <a:t>(folkebibliotek eller uddannelsesbibliotek) </a:t>
            </a:r>
            <a:br>
              <a:rPr lang="da-DK" sz="1600" dirty="0">
                <a:latin typeface="IBM Plex Sans Light" panose="020B0403050203000203" pitchFamily="34" charset="0"/>
              </a:rPr>
            </a:br>
            <a:r>
              <a:rPr lang="da-DK" sz="1600" dirty="0">
                <a:latin typeface="IBM Plex Sans Light" panose="020B0403050203000203" pitchFamily="34" charset="0"/>
              </a:rPr>
              <a:t>og log ind med de relevante loginoplysninger.</a:t>
            </a:r>
          </a:p>
          <a:p>
            <a:pPr>
              <a:lnSpc>
                <a:spcPts val="2320"/>
              </a:lnSpc>
              <a:spcAft>
                <a:spcPts val="600"/>
              </a:spcAft>
              <a:buClr>
                <a:schemeClr val="tx2"/>
              </a:buClr>
            </a:pPr>
            <a:r>
              <a:rPr lang="da-DK" sz="1600" b="1" dirty="0">
                <a:latin typeface="IBM Plex Sans" panose="020B0503050203000203" pitchFamily="34" charset="0"/>
              </a:rPr>
              <a:t>Tilføj et uddannelsesbibliotek </a:t>
            </a:r>
            <a:r>
              <a:rPr lang="da-DK" sz="1600" dirty="0">
                <a:latin typeface="IBM Plex Sans Light" panose="020B0403050203000203" pitchFamily="34" charset="0"/>
              </a:rPr>
              <a:t>til din profil under </a:t>
            </a:r>
            <a:r>
              <a:rPr lang="da-DK" sz="1600" b="1" dirty="0">
                <a:latin typeface="IBM Plex Sans" panose="020B0503050203000203" pitchFamily="34" charset="0"/>
              </a:rPr>
              <a:t>Mine biblioteker </a:t>
            </a:r>
            <a:br>
              <a:rPr lang="da-DK" sz="1600" b="1" dirty="0">
                <a:latin typeface="IBM Plex Sans" panose="020B0503050203000203" pitchFamily="34" charset="0"/>
              </a:rPr>
            </a:br>
            <a:r>
              <a:rPr lang="da-DK" sz="1600" dirty="0">
                <a:latin typeface="IBM Plex Sans Light" panose="020B0403050203000203" pitchFamily="34" charset="0"/>
              </a:rPr>
              <a:t>for at samle lån og bestillinger ét sted.</a:t>
            </a:r>
          </a:p>
          <a:p>
            <a:pPr>
              <a:lnSpc>
                <a:spcPts val="2320"/>
              </a:lnSpc>
              <a:spcAft>
                <a:spcPts val="600"/>
              </a:spcAft>
              <a:buClr>
                <a:schemeClr val="tx2"/>
              </a:buClr>
            </a:pPr>
            <a:r>
              <a:rPr lang="da-DK" sz="1600" b="1" dirty="0">
                <a:latin typeface="IBM Plex Sans" panose="020B0503050203000203" pitchFamily="34" charset="0"/>
              </a:rPr>
              <a:t>Bestil materialer </a:t>
            </a:r>
            <a:r>
              <a:rPr lang="da-DK" sz="1600" dirty="0">
                <a:latin typeface="IBM Plex Sans Light" panose="020B0403050203000203" pitchFamily="34" charset="0"/>
              </a:rPr>
              <a:t>direkte fra </a:t>
            </a:r>
            <a:r>
              <a:rPr lang="da-DK" sz="1600" dirty="0" err="1">
                <a:latin typeface="IBM Plex Sans Light" panose="020B0403050203000203" pitchFamily="34" charset="0"/>
              </a:rPr>
              <a:t>Bibliotek.dk</a:t>
            </a:r>
            <a:r>
              <a:rPr lang="da-DK" sz="1600" dirty="0">
                <a:latin typeface="IBM Plex Sans Light" panose="020B0403050203000203" pitchFamily="34" charset="0"/>
              </a:rPr>
              <a:t>, og få dem leveret til dit </a:t>
            </a:r>
            <a:br>
              <a:rPr lang="da-DK" sz="1600" dirty="0">
                <a:latin typeface="IBM Plex Sans Light" panose="020B0403050203000203" pitchFamily="34" charset="0"/>
              </a:rPr>
            </a:br>
            <a:r>
              <a:rPr lang="da-DK" sz="1600" dirty="0">
                <a:latin typeface="IBM Plex Sans Light" panose="020B0403050203000203" pitchFamily="34" charset="0"/>
              </a:rPr>
              <a:t>valgte bibliotek.</a:t>
            </a:r>
          </a:p>
          <a:p>
            <a:pPr>
              <a:lnSpc>
                <a:spcPts val="2320"/>
              </a:lnSpc>
              <a:spcAft>
                <a:spcPts val="600"/>
              </a:spcAft>
              <a:buClr>
                <a:schemeClr val="tx2"/>
              </a:buClr>
            </a:pPr>
            <a:r>
              <a:rPr lang="da-DK" sz="1600" b="1" dirty="0">
                <a:latin typeface="IBM Plex Sans" panose="020B0503050203000203" pitchFamily="34" charset="0"/>
              </a:rPr>
              <a:t>Gem materialer </a:t>
            </a:r>
            <a:r>
              <a:rPr lang="da-DK" sz="1600" dirty="0">
                <a:latin typeface="IBM Plex Sans Light" panose="020B0403050203000203" pitchFamily="34" charset="0"/>
              </a:rPr>
              <a:t>i Huskelisten til senere brug.</a:t>
            </a:r>
          </a:p>
          <a:p>
            <a:pPr>
              <a:lnSpc>
                <a:spcPts val="2320"/>
              </a:lnSpc>
              <a:spcAft>
                <a:spcPts val="600"/>
              </a:spcAft>
              <a:buClr>
                <a:schemeClr val="tx2"/>
              </a:buClr>
            </a:pPr>
            <a:r>
              <a:rPr lang="da-DK" sz="1600" dirty="0">
                <a:latin typeface="IBM Plex Sans Light" panose="020B0403050203000203" pitchFamily="34" charset="0"/>
              </a:rPr>
              <a:t>Vær opmærksom på, at </a:t>
            </a:r>
            <a:r>
              <a:rPr lang="da-DK" sz="1600" b="1" dirty="0">
                <a:latin typeface="IBM Plex Sans" panose="020B0503050203000203" pitchFamily="34" charset="0"/>
              </a:rPr>
              <a:t>adgang til digitale tjenester </a:t>
            </a:r>
            <a:r>
              <a:rPr lang="da-DK" sz="1600" dirty="0">
                <a:latin typeface="IBM Plex Sans Light" panose="020B0403050203000203" pitchFamily="34" charset="0"/>
              </a:rPr>
              <a:t>som </a:t>
            </a:r>
            <a:br>
              <a:rPr lang="da-DK" sz="1600" dirty="0">
                <a:latin typeface="IBM Plex Sans Light" panose="020B0403050203000203" pitchFamily="34" charset="0"/>
              </a:rPr>
            </a:br>
            <a:r>
              <a:rPr lang="da-DK" sz="1600" b="1" dirty="0">
                <a:latin typeface="IBM Plex Sans" panose="020B0503050203000203" pitchFamily="34" charset="0"/>
              </a:rPr>
              <a:t>Infomedia</a:t>
            </a:r>
            <a:r>
              <a:rPr lang="da-DK" sz="1600" dirty="0">
                <a:latin typeface="IBM Plex Sans Light" panose="020B0403050203000203" pitchFamily="34" charset="0"/>
              </a:rPr>
              <a:t> og </a:t>
            </a:r>
            <a:r>
              <a:rPr lang="da-DK" sz="1600" b="1" dirty="0">
                <a:latin typeface="IBM Plex Sans" panose="020B0503050203000203" pitchFamily="34" charset="0"/>
              </a:rPr>
              <a:t>Digital Artikelservice </a:t>
            </a:r>
            <a:r>
              <a:rPr lang="da-DK" sz="1600" dirty="0">
                <a:latin typeface="IBM Plex Sans Light" panose="020B0403050203000203" pitchFamily="34" charset="0"/>
              </a:rPr>
              <a:t>kan variere afhængigt af, </a:t>
            </a:r>
            <a:br>
              <a:rPr lang="da-DK" sz="1600" dirty="0">
                <a:latin typeface="IBM Plex Sans Light" panose="020B0403050203000203" pitchFamily="34" charset="0"/>
              </a:rPr>
            </a:br>
            <a:r>
              <a:rPr lang="da-DK" sz="1600" dirty="0">
                <a:latin typeface="IBM Plex Sans Light" panose="020B0403050203000203" pitchFamily="34" charset="0"/>
              </a:rPr>
              <a:t>hvilket bibliotek du er logget ind med.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EE41A956-D39F-B615-8F63-4834AE2C4D92}"/>
              </a:ext>
            </a:extLst>
          </p:cNvPr>
          <p:cNvSpPr txBox="1"/>
          <p:nvPr/>
        </p:nvSpPr>
        <p:spPr>
          <a:xfrm>
            <a:off x="4875647" y="1039570"/>
            <a:ext cx="176330" cy="4848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4520"/>
              </a:lnSpc>
            </a:pPr>
            <a:r>
              <a:rPr lang="da-DK" sz="1600" dirty="0">
                <a:solidFill>
                  <a:schemeClr val="tx2"/>
                </a:solidFill>
                <a:latin typeface="IBM Plex Sans Light" panose="020B0403050203000203" pitchFamily="34" charset="0"/>
              </a:rPr>
              <a:t>1.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597DD920-C008-AC97-CB63-E8007C6669EE}"/>
              </a:ext>
            </a:extLst>
          </p:cNvPr>
          <p:cNvSpPr txBox="1"/>
          <p:nvPr/>
        </p:nvSpPr>
        <p:spPr>
          <a:xfrm>
            <a:off x="4875647" y="1408202"/>
            <a:ext cx="176330" cy="4848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4520"/>
              </a:lnSpc>
            </a:pPr>
            <a:r>
              <a:rPr lang="da-DK" sz="1600" dirty="0">
                <a:solidFill>
                  <a:schemeClr val="tx2"/>
                </a:solidFill>
                <a:latin typeface="IBM Plex Sans Light" panose="020B0403050203000203" pitchFamily="34" charset="0"/>
              </a:rPr>
              <a:t>2.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52FF4EDF-190F-CD32-4816-0FE4DA239C44}"/>
              </a:ext>
            </a:extLst>
          </p:cNvPr>
          <p:cNvSpPr txBox="1"/>
          <p:nvPr/>
        </p:nvSpPr>
        <p:spPr>
          <a:xfrm>
            <a:off x="4875647" y="1770484"/>
            <a:ext cx="176330" cy="4848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4520"/>
              </a:lnSpc>
            </a:pPr>
            <a:r>
              <a:rPr lang="da-DK" sz="1600" dirty="0">
                <a:solidFill>
                  <a:schemeClr val="tx2"/>
                </a:solidFill>
                <a:latin typeface="IBM Plex Sans Light" panose="020B0403050203000203" pitchFamily="34" charset="0"/>
              </a:rPr>
              <a:t>3.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38879BDB-7958-EEC2-2110-FAD9FC71D326}"/>
              </a:ext>
            </a:extLst>
          </p:cNvPr>
          <p:cNvSpPr txBox="1"/>
          <p:nvPr/>
        </p:nvSpPr>
        <p:spPr>
          <a:xfrm>
            <a:off x="4875647" y="2435308"/>
            <a:ext cx="176330" cy="4848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4520"/>
              </a:lnSpc>
            </a:pPr>
            <a:r>
              <a:rPr lang="da-DK" sz="1600" dirty="0">
                <a:solidFill>
                  <a:schemeClr val="tx2"/>
                </a:solidFill>
                <a:latin typeface="IBM Plex Sans Light" panose="020B0403050203000203" pitchFamily="34" charset="0"/>
              </a:rPr>
              <a:t>4.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7C96E5F2-F61E-005D-B1F4-7097C8BB8255}"/>
              </a:ext>
            </a:extLst>
          </p:cNvPr>
          <p:cNvSpPr txBox="1"/>
          <p:nvPr/>
        </p:nvSpPr>
        <p:spPr>
          <a:xfrm>
            <a:off x="4875647" y="3099253"/>
            <a:ext cx="176330" cy="4848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4520"/>
              </a:lnSpc>
            </a:pPr>
            <a:r>
              <a:rPr lang="da-DK" sz="1600" dirty="0">
                <a:solidFill>
                  <a:schemeClr val="tx2"/>
                </a:solidFill>
                <a:latin typeface="IBM Plex Sans Light" panose="020B0403050203000203" pitchFamily="34" charset="0"/>
              </a:rPr>
              <a:t>5.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B1D76800-AD18-2BCE-C201-6580396BCFDA}"/>
              </a:ext>
            </a:extLst>
          </p:cNvPr>
          <p:cNvSpPr txBox="1"/>
          <p:nvPr/>
        </p:nvSpPr>
        <p:spPr>
          <a:xfrm>
            <a:off x="4875647" y="3756726"/>
            <a:ext cx="176330" cy="4848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4520"/>
              </a:lnSpc>
            </a:pPr>
            <a:r>
              <a:rPr lang="da-DK" sz="1600" dirty="0">
                <a:solidFill>
                  <a:schemeClr val="tx2"/>
                </a:solidFill>
                <a:latin typeface="IBM Plex Sans Light" panose="020B0403050203000203" pitchFamily="34" charset="0"/>
              </a:rPr>
              <a:t>6.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F9BD3EA9-2396-C30D-DDEB-8E3B21FE79CF}"/>
              </a:ext>
            </a:extLst>
          </p:cNvPr>
          <p:cNvSpPr txBox="1"/>
          <p:nvPr/>
        </p:nvSpPr>
        <p:spPr>
          <a:xfrm>
            <a:off x="4875647" y="4121389"/>
            <a:ext cx="176330" cy="4848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4520"/>
              </a:lnSpc>
            </a:pPr>
            <a:r>
              <a:rPr lang="da-DK" sz="1600" dirty="0">
                <a:solidFill>
                  <a:schemeClr val="tx2"/>
                </a:solidFill>
                <a:latin typeface="IBM Plex Sans Light" panose="020B0403050203000203" pitchFamily="34" charset="0"/>
              </a:rPr>
              <a:t>7.</a:t>
            </a:r>
          </a:p>
        </p:txBody>
      </p:sp>
    </p:spTree>
    <p:extLst>
      <p:ext uri="{BB962C8B-B14F-4D97-AF65-F5344CB8AC3E}">
        <p14:creationId xmlns:p14="http://schemas.microsoft.com/office/powerpoint/2010/main" val="360835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EE8E7-DB72-8A75-EA4F-2D722F08E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4473EF01-306C-CB2E-40B9-4CE9EF01E50F}"/>
              </a:ext>
            </a:extLst>
          </p:cNvPr>
          <p:cNvSpPr txBox="1">
            <a:spLocks/>
          </p:cNvSpPr>
          <p:nvPr/>
        </p:nvSpPr>
        <p:spPr>
          <a:xfrm>
            <a:off x="1271588" y="1500539"/>
            <a:ext cx="3240000" cy="32400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vert="horz" lIns="360000" tIns="360000" rIns="360000" bIns="3600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IBM Plex Serif" panose="02060503050406000203" pitchFamily="18" charset="77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da-DK" dirty="0">
                <a:solidFill>
                  <a:schemeClr val="tx2"/>
                </a:solidFill>
              </a:rPr>
              <a:t>Tips til brug </a:t>
            </a:r>
            <a:br>
              <a:rPr lang="da-DK" dirty="0">
                <a:solidFill>
                  <a:schemeClr val="tx2"/>
                </a:solidFill>
              </a:rPr>
            </a:br>
            <a:r>
              <a:rPr lang="da-DK" dirty="0">
                <a:solidFill>
                  <a:schemeClr val="tx2"/>
                </a:solidFill>
              </a:rPr>
              <a:t>af </a:t>
            </a:r>
            <a:r>
              <a:rPr lang="da-DK" dirty="0" err="1">
                <a:solidFill>
                  <a:schemeClr val="tx2"/>
                </a:solidFill>
              </a:rPr>
              <a:t>Bibliotek.dk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F52EB9F-49B1-1B5F-2044-75E9B27A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B35B4-2054-4E4A-9D5F-BD2D9810F75C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2" name="Billede 5">
            <a:extLst>
              <a:ext uri="{FF2B5EF4-FFF2-40B4-BE49-F238E27FC236}">
                <a16:creationId xmlns:a16="http://schemas.microsoft.com/office/drawing/2014/main" id="{3930772B-326B-50E7-5A37-19E867898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V="1">
            <a:off x="1638682" y="2856017"/>
            <a:ext cx="226649" cy="226649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B3189142-ED9E-1D50-4E1D-7933CF829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588" y="1199862"/>
            <a:ext cx="6976554" cy="4108020"/>
          </a:xfrm>
          <a:solidFill>
            <a:schemeClr val="bg1">
              <a:alpha val="0"/>
            </a:schemeClr>
          </a:solidFill>
        </p:spPr>
        <p:txBody>
          <a:bodyPr wrap="square" lIns="360000" tIns="0" rIns="360000" bIns="0">
            <a:noAutofit/>
          </a:bodyPr>
          <a:lstStyle/>
          <a:p>
            <a:pPr marL="0" indent="0">
              <a:lnSpc>
                <a:spcPts val="2320"/>
              </a:lnSpc>
              <a:spcBef>
                <a:spcPts val="1600"/>
              </a:spcBef>
              <a:buNone/>
            </a:pPr>
            <a:r>
              <a:rPr lang="da-DK" sz="1600" dirty="0">
                <a:solidFill>
                  <a:schemeClr val="tx2"/>
                </a:solidFill>
                <a:latin typeface="IBM Plex Serif" panose="02060503050406000203" pitchFamily="18" charset="77"/>
              </a:rPr>
              <a:t>        Bestil materialer: </a:t>
            </a:r>
            <a:r>
              <a:rPr lang="da-DK" sz="1600" dirty="0">
                <a:latin typeface="IBM Plex Sans Light" panose="020B0403050203000203" pitchFamily="34" charset="0"/>
              </a:rPr>
              <a:t>Når du søger efter materialer, kan du nemt </a:t>
            </a:r>
            <a:r>
              <a:rPr lang="da-DK" sz="1600" b="1" dirty="0"/>
              <a:t>bestille</a:t>
            </a:r>
            <a:r>
              <a:rPr lang="da-DK" sz="1600" dirty="0">
                <a:latin typeface="IBM Plex Sans Light" panose="020B0403050203000203" pitchFamily="34" charset="0"/>
              </a:rPr>
              <a:t> dem direkte på </a:t>
            </a:r>
            <a:r>
              <a:rPr lang="da-DK" sz="1600" b="1" dirty="0"/>
              <a:t>Bibliotek.dk</a:t>
            </a:r>
            <a:r>
              <a:rPr lang="da-DK" sz="1600" dirty="0">
                <a:latin typeface="IBM Plex Sans Light" panose="020B0403050203000203" pitchFamily="34" charset="0"/>
              </a:rPr>
              <a:t>. Materialerne bliver leveret til </a:t>
            </a:r>
            <a:br>
              <a:rPr lang="da-DK" sz="1600" dirty="0">
                <a:latin typeface="IBM Plex Sans Light" panose="020B0403050203000203" pitchFamily="34" charset="0"/>
              </a:rPr>
            </a:br>
            <a:r>
              <a:rPr lang="da-DK" sz="1600" dirty="0">
                <a:latin typeface="IBM Plex Sans Light" panose="020B0403050203000203" pitchFamily="34" charset="0"/>
              </a:rPr>
              <a:t>det </a:t>
            </a:r>
            <a:r>
              <a:rPr lang="da-DK" sz="1600" b="1" dirty="0"/>
              <a:t>bibliotek</a:t>
            </a:r>
            <a:r>
              <a:rPr lang="da-DK" sz="1600" dirty="0">
                <a:latin typeface="IBM Plex Sans Light" panose="020B0403050203000203" pitchFamily="34" charset="0"/>
              </a:rPr>
              <a:t>, du vælger.</a:t>
            </a:r>
          </a:p>
          <a:p>
            <a:pPr marL="0" indent="0">
              <a:lnSpc>
                <a:spcPts val="2320"/>
              </a:lnSpc>
              <a:spcBef>
                <a:spcPts val="1600"/>
              </a:spcBef>
              <a:buNone/>
            </a:pPr>
            <a:r>
              <a:rPr lang="da-DK" sz="1600" dirty="0">
                <a:solidFill>
                  <a:schemeClr val="tx2"/>
                </a:solidFill>
                <a:latin typeface="IBM Plex Serif" panose="02060503050406000203" pitchFamily="18" charset="77"/>
              </a:rPr>
              <a:t>        Gem dine søgninger: </a:t>
            </a:r>
            <a:r>
              <a:rPr lang="da-DK" sz="1600" dirty="0">
                <a:latin typeface="IBM Plex Sans Light" panose="020B0403050203000203" pitchFamily="34" charset="0"/>
              </a:rPr>
              <a:t>Brug </a:t>
            </a:r>
            <a:r>
              <a:rPr lang="da-DK" sz="1600" b="1" dirty="0"/>
              <a:t>Huskelisten</a:t>
            </a:r>
            <a:r>
              <a:rPr lang="da-DK" sz="1600" dirty="0">
                <a:latin typeface="IBM Plex Sans Light" panose="020B0403050203000203" pitchFamily="34" charset="0"/>
              </a:rPr>
              <a:t> til at </a:t>
            </a:r>
            <a:r>
              <a:rPr lang="da-DK" sz="1600" b="1" dirty="0"/>
              <a:t>gemme</a:t>
            </a:r>
            <a:r>
              <a:rPr lang="da-DK" sz="1600" dirty="0">
                <a:latin typeface="IBM Plex Sans Light" panose="020B0403050203000203" pitchFamily="34" charset="0"/>
              </a:rPr>
              <a:t> relevante </a:t>
            </a:r>
            <a:r>
              <a:rPr lang="da-DK" sz="1600" b="1" dirty="0"/>
              <a:t>materialer</a:t>
            </a:r>
            <a:r>
              <a:rPr lang="da-DK" sz="1600" dirty="0">
                <a:latin typeface="IBM Plex Sans Light" panose="020B0403050203000203" pitchFamily="34" charset="0"/>
              </a:rPr>
              <a:t>, som du måske vil bruge senere.</a:t>
            </a:r>
          </a:p>
          <a:p>
            <a:pPr marL="0" indent="0">
              <a:lnSpc>
                <a:spcPts val="2320"/>
              </a:lnSpc>
              <a:spcBef>
                <a:spcPts val="1600"/>
              </a:spcBef>
              <a:buNone/>
            </a:pPr>
            <a:r>
              <a:rPr lang="da-DK" sz="1600" dirty="0">
                <a:solidFill>
                  <a:schemeClr val="tx2"/>
                </a:solidFill>
                <a:latin typeface="IBM Plex Serif" panose="02060503050406000203" pitchFamily="18" charset="77"/>
              </a:rPr>
              <a:t>        Digital adgang: </a:t>
            </a:r>
            <a:r>
              <a:rPr lang="da-DK" sz="1600" dirty="0">
                <a:latin typeface="IBM Plex Sans Light" panose="020B0403050203000203" pitchFamily="34" charset="0"/>
              </a:rPr>
              <a:t>Vær opmærksom på, at </a:t>
            </a:r>
            <a:r>
              <a:rPr lang="da-DK" sz="1600" b="1" dirty="0"/>
              <a:t>adgang til digitale tjenester</a:t>
            </a:r>
            <a:r>
              <a:rPr lang="da-DK" sz="1600" dirty="0">
                <a:latin typeface="IBM Plex Sans Light" panose="020B0403050203000203" pitchFamily="34" charset="0"/>
              </a:rPr>
              <a:t> som </a:t>
            </a:r>
            <a:r>
              <a:rPr lang="da-DK" sz="1600" b="1" dirty="0"/>
              <a:t>Infomedia</a:t>
            </a:r>
            <a:r>
              <a:rPr lang="da-DK" sz="1600" dirty="0">
                <a:latin typeface="IBM Plex Sans Light" panose="020B0403050203000203" pitchFamily="34" charset="0"/>
              </a:rPr>
              <a:t> og </a:t>
            </a:r>
            <a:r>
              <a:rPr lang="da-DK" sz="1600" b="1" dirty="0"/>
              <a:t>Digital Artikelservice </a:t>
            </a:r>
            <a:r>
              <a:rPr lang="da-DK" sz="1600" dirty="0">
                <a:latin typeface="IBM Plex Sans Light" panose="020B0403050203000203" pitchFamily="34" charset="0"/>
              </a:rPr>
              <a:t>kan variere afhængigt af, hvilket bibliotek du er logget ind med </a:t>
            </a:r>
            <a:br>
              <a:rPr lang="da-DK" sz="1600" dirty="0">
                <a:latin typeface="IBM Plex Sans Light" panose="020B0403050203000203" pitchFamily="34" charset="0"/>
              </a:rPr>
            </a:br>
            <a:r>
              <a:rPr lang="da-DK" sz="1600" dirty="0">
                <a:latin typeface="IBM Plex Sans Light" panose="020B0403050203000203" pitchFamily="34" charset="0"/>
              </a:rPr>
              <a:t>(</a:t>
            </a:r>
            <a:r>
              <a:rPr lang="da-DK" sz="1600" b="1" dirty="0"/>
              <a:t>folkebibliotek</a:t>
            </a:r>
            <a:r>
              <a:rPr lang="da-DK" sz="1600" dirty="0">
                <a:latin typeface="IBM Plex Sans Light" panose="020B0403050203000203" pitchFamily="34" charset="0"/>
              </a:rPr>
              <a:t> vs. </a:t>
            </a:r>
            <a:r>
              <a:rPr lang="da-DK" sz="1600" b="1" dirty="0"/>
              <a:t>uddannelsesbibliotek</a:t>
            </a:r>
            <a:r>
              <a:rPr lang="da-DK" sz="1600" dirty="0">
                <a:latin typeface="IBM Plex Sans Light" panose="020B0403050203000203" pitchFamily="34" charset="0"/>
              </a:rPr>
              <a:t>).</a:t>
            </a:r>
          </a:p>
          <a:p>
            <a:pPr marL="0" indent="0">
              <a:lnSpc>
                <a:spcPts val="2320"/>
              </a:lnSpc>
              <a:spcBef>
                <a:spcPts val="1600"/>
              </a:spcBef>
              <a:buNone/>
            </a:pPr>
            <a:r>
              <a:rPr lang="da-DK" sz="1600" dirty="0">
                <a:solidFill>
                  <a:schemeClr val="tx2"/>
                </a:solidFill>
                <a:latin typeface="IBM Plex Serif" panose="02060503050406000203" pitchFamily="18" charset="77"/>
              </a:rPr>
              <a:t>        Husk </a:t>
            </a:r>
            <a:r>
              <a:rPr lang="da-DK" sz="1600" dirty="0" err="1">
                <a:solidFill>
                  <a:schemeClr val="tx2"/>
                </a:solidFill>
                <a:latin typeface="IBM Plex Serif" panose="02060503050406000203" pitchFamily="18" charset="77"/>
              </a:rPr>
              <a:t>MitID</a:t>
            </a:r>
            <a:r>
              <a:rPr lang="da-DK" sz="1600" dirty="0">
                <a:solidFill>
                  <a:schemeClr val="tx2"/>
                </a:solidFill>
                <a:latin typeface="IBM Plex Serif" panose="02060503050406000203" pitchFamily="18" charset="77"/>
              </a:rPr>
              <a:t>: </a:t>
            </a:r>
            <a:r>
              <a:rPr lang="da-DK" sz="1600" b="1" dirty="0" err="1"/>
              <a:t>MitID</a:t>
            </a:r>
            <a:r>
              <a:rPr lang="da-DK" sz="1600" dirty="0">
                <a:latin typeface="IBM Plex Sans Light" panose="020B0403050203000203" pitchFamily="34" charset="0"/>
              </a:rPr>
              <a:t> er nødvendigt både for at </a:t>
            </a:r>
            <a:r>
              <a:rPr lang="da-DK" sz="1600" b="1" dirty="0"/>
              <a:t>oprette en bruger </a:t>
            </a:r>
            <a:r>
              <a:rPr lang="da-DK" sz="1600" dirty="0">
                <a:latin typeface="IBM Plex Sans Light" panose="020B0403050203000203" pitchFamily="34" charset="0"/>
              </a:rPr>
              <a:t>og for at </a:t>
            </a:r>
            <a:r>
              <a:rPr lang="da-DK" sz="1600" b="1" dirty="0"/>
              <a:t>tilføje flere biblioteker </a:t>
            </a:r>
            <a:r>
              <a:rPr lang="da-DK" sz="1600" dirty="0">
                <a:latin typeface="IBM Plex Sans Light" panose="020B0403050203000203" pitchFamily="34" charset="0"/>
              </a:rPr>
              <a:t>til din konto.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175B619-0F55-8C33-FEE0-3C9D14DF0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2417" y="4352905"/>
            <a:ext cx="419100" cy="4191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F46CF94-A53C-6CDA-08B8-6EE42C8869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1896" y="2991815"/>
            <a:ext cx="361545" cy="36154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8146CFF-CCF7-AD38-1066-6382232159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0531" y="2177715"/>
            <a:ext cx="419100" cy="4191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101C885-E0A5-A8BB-338F-C24E51BE5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26690" y="1077166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6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63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ibliotekdk 1">
      <a:dk1>
        <a:srgbClr val="000000"/>
      </a:dk1>
      <a:lt1>
        <a:srgbClr val="FFFFFF"/>
      </a:lt1>
      <a:dk2>
        <a:srgbClr val="3333FF"/>
      </a:dk2>
      <a:lt2>
        <a:srgbClr val="F2F2F2"/>
      </a:lt2>
      <a:accent1>
        <a:srgbClr val="FFE6DF"/>
      </a:accent1>
      <a:accent2>
        <a:srgbClr val="F4EFDD"/>
      </a:accent2>
      <a:accent3>
        <a:srgbClr val="D0EBEE"/>
      </a:accent3>
      <a:accent4>
        <a:srgbClr val="E35E69"/>
      </a:accent4>
      <a:accent5>
        <a:srgbClr val="FBD85B"/>
      </a:accent5>
      <a:accent6>
        <a:srgbClr val="27AE60"/>
      </a:accent6>
      <a:hlink>
        <a:srgbClr val="3333F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og ind på Bibliotek.dk_FINAL" id="{A7EBFFCA-387A-E148-AB54-5C08EE5FEBE0}" vid="{69B0C066-896B-DD42-B13C-923F0BF46D5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04ced00-4fa4-4c42-82d5-2f6680ef34db">
      <Terms xmlns="http://schemas.microsoft.com/office/infopath/2007/PartnerControls"/>
    </lcf76f155ced4ddcb4097134ff3c332f>
    <TaxCatchAll xmlns="ec932184-b4c4-400f-b5e1-185fffb4d88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99E2B5C6F80447BA55C1D365B82F25" ma:contentTypeVersion="15" ma:contentTypeDescription="Opret et nyt dokument." ma:contentTypeScope="" ma:versionID="1bde9ea05a44f949fb6e53b4b2646bf0">
  <xsd:schema xmlns:xsd="http://www.w3.org/2001/XMLSchema" xmlns:xs="http://www.w3.org/2001/XMLSchema" xmlns:p="http://schemas.microsoft.com/office/2006/metadata/properties" xmlns:ns2="c04ced00-4fa4-4c42-82d5-2f6680ef34db" xmlns:ns3="ec932184-b4c4-400f-b5e1-185fffb4d888" targetNamespace="http://schemas.microsoft.com/office/2006/metadata/properties" ma:root="true" ma:fieldsID="ee912cd489d8518ad935c900a4471b70" ns2:_="" ns3:_="">
    <xsd:import namespace="c04ced00-4fa4-4c42-82d5-2f6680ef34db"/>
    <xsd:import namespace="ec932184-b4c4-400f-b5e1-185fffb4d8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ced00-4fa4-4c42-82d5-2f6680ef34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86a94f82-bf8c-4306-a759-7c457f7f77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32184-b4c4-400f-b5e1-185fffb4d8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05380fb-8214-45b6-a8b9-48a1db02b09b}" ma:internalName="TaxCatchAll" ma:showField="CatchAllData" ma:web="ec932184-b4c4-400f-b5e1-185fffb4d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3EC6AE-A7BF-42DA-A1B4-02B918584E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1513D2-56D4-4223-8B52-CF00C635D0CE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c04ced00-4fa4-4c42-82d5-2f6680ef34db"/>
    <ds:schemaRef ds:uri="http://schemas.microsoft.com/office/2006/documentManagement/types"/>
    <ds:schemaRef ds:uri="ec932184-b4c4-400f-b5e1-185fffb4d888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BB7891E-33AF-446E-8F0F-A86C3417455F}">
  <ds:schemaRefs>
    <ds:schemaRef ds:uri="c04ced00-4fa4-4c42-82d5-2f6680ef34db"/>
    <ds:schemaRef ds:uri="ec932184-b4c4-400f-b5e1-185fffb4d8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653</Words>
  <Application>Microsoft Macintosh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Arial</vt:lpstr>
      <vt:lpstr>IBM Plex Sans Light</vt:lpstr>
      <vt:lpstr>IBM Plex Serif</vt:lpstr>
      <vt:lpstr>IBM Plex Sans Medium</vt:lpstr>
      <vt:lpstr>IBM Plex Sans</vt:lpstr>
      <vt:lpstr>Aptos</vt:lpstr>
      <vt:lpstr>Office-tema</vt:lpstr>
      <vt:lpstr>PowerPoint-præsentation</vt:lpstr>
      <vt:lpstr>Hvad er Bibliotek.dk?</vt:lpstr>
      <vt:lpstr>Kom godt i gang på Bibliotek.dk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Arnskov</dc:creator>
  <cp:lastModifiedBy>Charlotte Arnskov</cp:lastModifiedBy>
  <cp:revision>9</cp:revision>
  <cp:lastPrinted>2024-10-02T07:38:54Z</cp:lastPrinted>
  <dcterms:created xsi:type="dcterms:W3CDTF">2024-10-02T08:53:11Z</dcterms:created>
  <dcterms:modified xsi:type="dcterms:W3CDTF">2024-10-09T08:12:23Z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0x010100C399E2B5C6F80447BA55C1D365B82F25</vt:lpwstr>
  </property>
  <property fmtid="{D5CDD505-2E9C-101B-9397-08002B2CF9AE}" pid="3" name="MediaServiceImageTags">
    <vt:lpwstr/>
  </property>
</Properties>
</file>